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715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80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80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686133" y="685800"/>
            <a:ext cx="5486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686133" y="685800"/>
            <a:ext cx="5486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e58c4662ad_0_51:notes"/>
          <p:cNvSpPr/>
          <p:nvPr>
            <p:ph idx="2" type="sldImg"/>
          </p:nvPr>
        </p:nvSpPr>
        <p:spPr>
          <a:xfrm>
            <a:off x="686133" y="685800"/>
            <a:ext cx="5486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e58c4662ad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e58c4662ad_0_187:notes"/>
          <p:cNvSpPr/>
          <p:nvPr>
            <p:ph idx="2" type="sldImg"/>
          </p:nvPr>
        </p:nvSpPr>
        <p:spPr>
          <a:xfrm>
            <a:off x="686133" y="685800"/>
            <a:ext cx="5486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e58c4662ad_0_1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e58c4662ad_0_69:notes"/>
          <p:cNvSpPr/>
          <p:nvPr>
            <p:ph idx="2" type="sldImg"/>
          </p:nvPr>
        </p:nvSpPr>
        <p:spPr>
          <a:xfrm>
            <a:off x="686133" y="685800"/>
            <a:ext cx="5486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e58c4662ad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3e58c4662ad_0_213:notes"/>
          <p:cNvSpPr/>
          <p:nvPr>
            <p:ph idx="2" type="sldImg"/>
          </p:nvPr>
        </p:nvSpPr>
        <p:spPr>
          <a:xfrm>
            <a:off x="686133" y="685800"/>
            <a:ext cx="5486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3e58c4662ad_0_2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827306"/>
            <a:ext cx="8520000" cy="2280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3149028"/>
            <a:ext cx="8520000" cy="88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5181352"/>
            <a:ext cx="5490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229028"/>
            <a:ext cx="8520000" cy="2181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502472"/>
            <a:ext cx="8520000" cy="144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5181352"/>
            <a:ext cx="5490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5181352"/>
            <a:ext cx="5490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389833"/>
            <a:ext cx="8520000" cy="93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5181352"/>
            <a:ext cx="5490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94472"/>
            <a:ext cx="8520000" cy="63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280528"/>
            <a:ext cx="8520000" cy="37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5181352"/>
            <a:ext cx="5490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94472"/>
            <a:ext cx="8520000" cy="63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280528"/>
            <a:ext cx="4000500" cy="37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280528"/>
            <a:ext cx="4000500" cy="37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5181352"/>
            <a:ext cx="5490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94472"/>
            <a:ext cx="8520000" cy="63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5181352"/>
            <a:ext cx="5490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617333"/>
            <a:ext cx="2808000" cy="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544000"/>
            <a:ext cx="2808000" cy="353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5181352"/>
            <a:ext cx="5490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500167"/>
            <a:ext cx="6367500" cy="4545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5181352"/>
            <a:ext cx="5490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39"/>
            <a:ext cx="4572000" cy="5715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370194"/>
            <a:ext cx="4045500" cy="1647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3114528"/>
            <a:ext cx="4045500" cy="137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804528"/>
            <a:ext cx="3837000" cy="410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5181352"/>
            <a:ext cx="5490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700639"/>
            <a:ext cx="5998500" cy="67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5181352"/>
            <a:ext cx="5490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94472"/>
            <a:ext cx="8520000" cy="63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80528"/>
            <a:ext cx="8520000" cy="37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5181352"/>
            <a:ext cx="549000" cy="43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6D7A8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408350" y="741350"/>
            <a:ext cx="8370704" cy="4028031"/>
            <a:chOff x="408350" y="741350"/>
            <a:chExt cx="8370704" cy="4028031"/>
          </a:xfrm>
        </p:grpSpPr>
        <p:sp>
          <p:nvSpPr>
            <p:cNvPr id="55" name="Google Shape;55;p13"/>
            <p:cNvSpPr/>
            <p:nvPr/>
          </p:nvSpPr>
          <p:spPr>
            <a:xfrm>
              <a:off x="2074642" y="1728529"/>
              <a:ext cx="2663763" cy="2948225"/>
            </a:xfrm>
            <a:custGeom>
              <a:rect b="b" l="l" r="r" t="t"/>
              <a:pathLst>
                <a:path extrusionOk="0" h="21485" w="19412">
                  <a:moveTo>
                    <a:pt x="15404" y="19788"/>
                  </a:moveTo>
                  <a:lnTo>
                    <a:pt x="12106" y="21485"/>
                  </a:lnTo>
                  <a:lnTo>
                    <a:pt x="7457" y="21013"/>
                  </a:lnTo>
                  <a:lnTo>
                    <a:pt x="3782" y="18218"/>
                  </a:lnTo>
                  <a:lnTo>
                    <a:pt x="3499" y="16396"/>
                  </a:lnTo>
                  <a:lnTo>
                    <a:pt x="2526" y="14260"/>
                  </a:lnTo>
                  <a:lnTo>
                    <a:pt x="1552" y="10083"/>
                  </a:lnTo>
                  <a:lnTo>
                    <a:pt x="987" y="8135"/>
                  </a:lnTo>
                  <a:lnTo>
                    <a:pt x="0" y="4869"/>
                  </a:lnTo>
                  <a:lnTo>
                    <a:pt x="2073" y="1822"/>
                  </a:lnTo>
                  <a:lnTo>
                    <a:pt x="4869" y="440"/>
                  </a:lnTo>
                  <a:lnTo>
                    <a:pt x="6377" y="0"/>
                  </a:lnTo>
                  <a:lnTo>
                    <a:pt x="9235" y="220"/>
                  </a:lnTo>
                  <a:lnTo>
                    <a:pt x="13821" y="1257"/>
                  </a:lnTo>
                  <a:lnTo>
                    <a:pt x="19412" y="10491"/>
                  </a:lnTo>
                  <a:lnTo>
                    <a:pt x="17307" y="1802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</p:sp>
        <p:sp>
          <p:nvSpPr>
            <p:cNvPr id="56" name="Google Shape;56;p13"/>
            <p:cNvSpPr/>
            <p:nvPr/>
          </p:nvSpPr>
          <p:spPr>
            <a:xfrm>
              <a:off x="2683772" y="3815410"/>
              <a:ext cx="1608110" cy="681859"/>
            </a:xfrm>
            <a:custGeom>
              <a:rect b="b" l="l" r="r" t="t"/>
              <a:pathLst>
                <a:path extrusionOk="0" h="4969" w="11719">
                  <a:moveTo>
                    <a:pt x="0" y="1288"/>
                  </a:moveTo>
                  <a:lnTo>
                    <a:pt x="1166" y="3681"/>
                  </a:lnTo>
                  <a:lnTo>
                    <a:pt x="4602" y="4847"/>
                  </a:lnTo>
                  <a:lnTo>
                    <a:pt x="9817" y="4969"/>
                  </a:lnTo>
                  <a:lnTo>
                    <a:pt x="11719" y="2699"/>
                  </a:lnTo>
                  <a:lnTo>
                    <a:pt x="8160" y="0"/>
                  </a:lnTo>
                  <a:close/>
                </a:path>
              </a:pathLst>
            </a:custGeom>
            <a:solidFill>
              <a:srgbClr val="A75104"/>
            </a:solidFill>
            <a:ln>
              <a:noFill/>
            </a:ln>
          </p:spPr>
        </p:sp>
        <p:sp>
          <p:nvSpPr>
            <p:cNvPr id="57" name="Google Shape;57;p13"/>
            <p:cNvSpPr/>
            <p:nvPr/>
          </p:nvSpPr>
          <p:spPr>
            <a:xfrm>
              <a:off x="2338657" y="1895941"/>
              <a:ext cx="1852229" cy="2399335"/>
            </a:xfrm>
            <a:custGeom>
              <a:rect b="b" l="l" r="r" t="t"/>
              <a:pathLst>
                <a:path extrusionOk="0" h="17485" w="13498">
                  <a:moveTo>
                    <a:pt x="0" y="7914"/>
                  </a:moveTo>
                  <a:lnTo>
                    <a:pt x="1963" y="9755"/>
                  </a:lnTo>
                  <a:lnTo>
                    <a:pt x="2699" y="15706"/>
                  </a:lnTo>
                  <a:lnTo>
                    <a:pt x="8405" y="16626"/>
                  </a:lnTo>
                  <a:lnTo>
                    <a:pt x="12761" y="17485"/>
                  </a:lnTo>
                  <a:lnTo>
                    <a:pt x="13498" y="16197"/>
                  </a:lnTo>
                  <a:lnTo>
                    <a:pt x="13313" y="10798"/>
                  </a:lnTo>
                  <a:lnTo>
                    <a:pt x="9510" y="0"/>
                  </a:lnTo>
                  <a:lnTo>
                    <a:pt x="5092" y="736"/>
                  </a:lnTo>
                  <a:close/>
                </a:path>
              </a:pathLst>
            </a:custGeom>
            <a:solidFill>
              <a:srgbClr val="FD740D"/>
            </a:solidFill>
            <a:ln>
              <a:noFill/>
            </a:ln>
          </p:spPr>
        </p:sp>
        <p:sp>
          <p:nvSpPr>
            <p:cNvPr id="58" name="Google Shape;58;p13"/>
            <p:cNvSpPr/>
            <p:nvPr/>
          </p:nvSpPr>
          <p:spPr>
            <a:xfrm>
              <a:off x="2262911" y="1794808"/>
              <a:ext cx="1355484" cy="1178741"/>
            </a:xfrm>
            <a:custGeom>
              <a:rect b="b" l="l" r="r" t="t"/>
              <a:pathLst>
                <a:path extrusionOk="0" h="8590" w="9878">
                  <a:moveTo>
                    <a:pt x="552" y="8590"/>
                  </a:moveTo>
                  <a:lnTo>
                    <a:pt x="61" y="6933"/>
                  </a:lnTo>
                  <a:lnTo>
                    <a:pt x="0" y="4111"/>
                  </a:lnTo>
                  <a:lnTo>
                    <a:pt x="2577" y="1718"/>
                  </a:lnTo>
                  <a:lnTo>
                    <a:pt x="5460" y="552"/>
                  </a:lnTo>
                  <a:lnTo>
                    <a:pt x="7423" y="0"/>
                  </a:lnTo>
                  <a:lnTo>
                    <a:pt x="9878" y="737"/>
                  </a:lnTo>
                  <a:lnTo>
                    <a:pt x="6994" y="2516"/>
                  </a:lnTo>
                  <a:lnTo>
                    <a:pt x="4479" y="4418"/>
                  </a:lnTo>
                  <a:lnTo>
                    <a:pt x="2270" y="7056"/>
                  </a:lnTo>
                  <a:close/>
                </a:path>
              </a:pathLst>
            </a:custGeom>
            <a:solidFill>
              <a:srgbClr val="E86308"/>
            </a:solidFill>
            <a:ln>
              <a:noFill/>
            </a:ln>
          </p:spPr>
        </p:sp>
        <p:sp>
          <p:nvSpPr>
            <p:cNvPr id="59" name="Google Shape;59;p13"/>
            <p:cNvSpPr/>
            <p:nvPr/>
          </p:nvSpPr>
          <p:spPr>
            <a:xfrm>
              <a:off x="408350" y="3049159"/>
              <a:ext cx="1586155" cy="1668077"/>
            </a:xfrm>
            <a:custGeom>
              <a:rect b="b" l="l" r="r" t="t"/>
              <a:pathLst>
                <a:path extrusionOk="0" h="12156" w="11559">
                  <a:moveTo>
                    <a:pt x="5434" y="0"/>
                  </a:moveTo>
                  <a:lnTo>
                    <a:pt x="2953" y="314"/>
                  </a:lnTo>
                  <a:lnTo>
                    <a:pt x="1068" y="2262"/>
                  </a:lnTo>
                  <a:lnTo>
                    <a:pt x="0" y="5277"/>
                  </a:lnTo>
                  <a:lnTo>
                    <a:pt x="1414" y="9988"/>
                  </a:lnTo>
                  <a:lnTo>
                    <a:pt x="3047" y="11653"/>
                  </a:lnTo>
                  <a:lnTo>
                    <a:pt x="5277" y="11999"/>
                  </a:lnTo>
                  <a:lnTo>
                    <a:pt x="7413" y="12156"/>
                  </a:lnTo>
                  <a:lnTo>
                    <a:pt x="8795" y="11873"/>
                  </a:lnTo>
                  <a:lnTo>
                    <a:pt x="9800" y="10617"/>
                  </a:lnTo>
                  <a:lnTo>
                    <a:pt x="11559" y="7884"/>
                  </a:lnTo>
                  <a:lnTo>
                    <a:pt x="10805" y="2858"/>
                  </a:lnTo>
                  <a:lnTo>
                    <a:pt x="8638" y="723"/>
                  </a:lnTo>
                  <a:close/>
                </a:path>
              </a:pathLst>
            </a:custGeom>
            <a:solidFill>
              <a:srgbClr val="151514"/>
            </a:solidFill>
            <a:ln>
              <a:noFill/>
            </a:ln>
          </p:spPr>
        </p:sp>
        <p:sp>
          <p:nvSpPr>
            <p:cNvPr id="60" name="Google Shape;60;p13"/>
            <p:cNvSpPr/>
            <p:nvPr/>
          </p:nvSpPr>
          <p:spPr>
            <a:xfrm>
              <a:off x="675659" y="3178423"/>
              <a:ext cx="1172292" cy="1387868"/>
            </a:xfrm>
            <a:custGeom>
              <a:rect b="b" l="l" r="r" t="t"/>
              <a:pathLst>
                <a:path extrusionOk="0" h="10114" w="8543">
                  <a:moveTo>
                    <a:pt x="2355" y="0"/>
                  </a:moveTo>
                  <a:lnTo>
                    <a:pt x="816" y="2011"/>
                  </a:lnTo>
                  <a:lnTo>
                    <a:pt x="0" y="4649"/>
                  </a:lnTo>
                  <a:lnTo>
                    <a:pt x="1068" y="7727"/>
                  </a:lnTo>
                  <a:lnTo>
                    <a:pt x="2701" y="9392"/>
                  </a:lnTo>
                  <a:lnTo>
                    <a:pt x="4680" y="10114"/>
                  </a:lnTo>
                  <a:lnTo>
                    <a:pt x="7538" y="9015"/>
                  </a:lnTo>
                  <a:lnTo>
                    <a:pt x="8543" y="6377"/>
                  </a:lnTo>
                  <a:lnTo>
                    <a:pt x="8229" y="3895"/>
                  </a:lnTo>
                  <a:lnTo>
                    <a:pt x="6439" y="1100"/>
                  </a:lnTo>
                  <a:lnTo>
                    <a:pt x="4962" y="32"/>
                  </a:lnTo>
                  <a:close/>
                </a:path>
              </a:pathLst>
            </a:custGeom>
            <a:solidFill>
              <a:srgbClr val="D36100"/>
            </a:solidFill>
            <a:ln>
              <a:noFill/>
            </a:ln>
          </p:spPr>
        </p:sp>
        <p:sp>
          <p:nvSpPr>
            <p:cNvPr id="61" name="Google Shape;61;p13"/>
            <p:cNvSpPr/>
            <p:nvPr/>
          </p:nvSpPr>
          <p:spPr>
            <a:xfrm>
              <a:off x="1046297" y="2902606"/>
              <a:ext cx="1637888" cy="1672331"/>
            </a:xfrm>
            <a:custGeom>
              <a:rect b="b" l="l" r="r" t="t"/>
              <a:pathLst>
                <a:path extrusionOk="0" h="12187" w="11936">
                  <a:moveTo>
                    <a:pt x="0" y="1068"/>
                  </a:moveTo>
                  <a:lnTo>
                    <a:pt x="2450" y="943"/>
                  </a:lnTo>
                  <a:lnTo>
                    <a:pt x="5999" y="660"/>
                  </a:lnTo>
                  <a:lnTo>
                    <a:pt x="8418" y="0"/>
                  </a:lnTo>
                  <a:lnTo>
                    <a:pt x="11276" y="2230"/>
                  </a:lnTo>
                  <a:lnTo>
                    <a:pt x="11936" y="8041"/>
                  </a:lnTo>
                  <a:lnTo>
                    <a:pt x="10491" y="8481"/>
                  </a:lnTo>
                  <a:lnTo>
                    <a:pt x="8009" y="9612"/>
                  </a:lnTo>
                  <a:lnTo>
                    <a:pt x="4680" y="12187"/>
                  </a:lnTo>
                  <a:lnTo>
                    <a:pt x="6753" y="9298"/>
                  </a:lnTo>
                  <a:lnTo>
                    <a:pt x="5905" y="4743"/>
                  </a:lnTo>
                  <a:lnTo>
                    <a:pt x="3895" y="1916"/>
                  </a:lnTo>
                  <a:lnTo>
                    <a:pt x="2073" y="1288"/>
                  </a:lnTo>
                  <a:close/>
                </a:path>
              </a:pathLst>
            </a:custGeom>
            <a:solidFill>
              <a:srgbClr val="CFE6F6"/>
            </a:solidFill>
            <a:ln>
              <a:noFill/>
            </a:ln>
          </p:spPr>
        </p:sp>
        <p:sp>
          <p:nvSpPr>
            <p:cNvPr id="62" name="Google Shape;62;p13"/>
            <p:cNvSpPr/>
            <p:nvPr/>
          </p:nvSpPr>
          <p:spPr>
            <a:xfrm>
              <a:off x="3261753" y="1176894"/>
              <a:ext cx="2986922" cy="3280029"/>
            </a:xfrm>
            <a:custGeom>
              <a:rect b="b" l="l" r="r" t="t"/>
              <a:pathLst>
                <a:path extrusionOk="0" h="23903" w="21767">
                  <a:moveTo>
                    <a:pt x="13631" y="21673"/>
                  </a:moveTo>
                  <a:lnTo>
                    <a:pt x="10616" y="22018"/>
                  </a:lnTo>
                  <a:lnTo>
                    <a:pt x="7664" y="23714"/>
                  </a:lnTo>
                  <a:lnTo>
                    <a:pt x="6470" y="23903"/>
                  </a:lnTo>
                  <a:lnTo>
                    <a:pt x="8040" y="22081"/>
                  </a:lnTo>
                  <a:lnTo>
                    <a:pt x="7852" y="19725"/>
                  </a:lnTo>
                  <a:lnTo>
                    <a:pt x="8386" y="17872"/>
                  </a:lnTo>
                  <a:lnTo>
                    <a:pt x="7695" y="14982"/>
                  </a:lnTo>
                  <a:lnTo>
                    <a:pt x="5151" y="9266"/>
                  </a:lnTo>
                  <a:lnTo>
                    <a:pt x="4020" y="6596"/>
                  </a:lnTo>
                  <a:lnTo>
                    <a:pt x="2826" y="5088"/>
                  </a:lnTo>
                  <a:lnTo>
                    <a:pt x="0" y="4209"/>
                  </a:lnTo>
                  <a:lnTo>
                    <a:pt x="3423" y="4114"/>
                  </a:lnTo>
                  <a:lnTo>
                    <a:pt x="6847" y="2607"/>
                  </a:lnTo>
                  <a:lnTo>
                    <a:pt x="8323" y="0"/>
                  </a:lnTo>
                  <a:lnTo>
                    <a:pt x="14322" y="188"/>
                  </a:lnTo>
                  <a:lnTo>
                    <a:pt x="21767" y="15925"/>
                  </a:lnTo>
                  <a:close/>
                </a:path>
              </a:pathLst>
            </a:custGeom>
            <a:solidFill>
              <a:srgbClr val="9FA8B9"/>
            </a:solidFill>
            <a:ln>
              <a:noFill/>
            </a:ln>
          </p:spPr>
        </p:sp>
        <p:sp>
          <p:nvSpPr>
            <p:cNvPr id="63" name="Google Shape;63;p13"/>
            <p:cNvSpPr/>
            <p:nvPr/>
          </p:nvSpPr>
          <p:spPr>
            <a:xfrm>
              <a:off x="4951646" y="3296846"/>
              <a:ext cx="1120833" cy="1472535"/>
            </a:xfrm>
            <a:custGeom>
              <a:rect b="b" l="l" r="r" t="t"/>
              <a:pathLst>
                <a:path extrusionOk="0" h="10731" w="8168">
                  <a:moveTo>
                    <a:pt x="7892" y="8519"/>
                  </a:moveTo>
                  <a:lnTo>
                    <a:pt x="5806" y="10329"/>
                  </a:lnTo>
                  <a:lnTo>
                    <a:pt x="4021" y="10731"/>
                  </a:lnTo>
                  <a:lnTo>
                    <a:pt x="2262" y="9424"/>
                  </a:lnTo>
                  <a:lnTo>
                    <a:pt x="1835" y="8117"/>
                  </a:lnTo>
                  <a:lnTo>
                    <a:pt x="2840" y="5478"/>
                  </a:lnTo>
                  <a:lnTo>
                    <a:pt x="1282" y="6207"/>
                  </a:lnTo>
                  <a:lnTo>
                    <a:pt x="0" y="4599"/>
                  </a:lnTo>
                  <a:lnTo>
                    <a:pt x="277" y="3091"/>
                  </a:lnTo>
                  <a:lnTo>
                    <a:pt x="1483" y="779"/>
                  </a:lnTo>
                  <a:lnTo>
                    <a:pt x="2312" y="0"/>
                  </a:lnTo>
                  <a:lnTo>
                    <a:pt x="8168" y="3895"/>
                  </a:lnTo>
                  <a:close/>
                </a:path>
              </a:pathLst>
            </a:custGeom>
            <a:solidFill>
              <a:srgbClr val="0A0A0A"/>
            </a:solidFill>
            <a:ln>
              <a:noFill/>
            </a:ln>
          </p:spPr>
        </p:sp>
        <p:sp>
          <p:nvSpPr>
            <p:cNvPr id="64" name="Google Shape;64;p13"/>
            <p:cNvSpPr/>
            <p:nvPr/>
          </p:nvSpPr>
          <p:spPr>
            <a:xfrm>
              <a:off x="5113706" y="3282987"/>
              <a:ext cx="2641808" cy="1220869"/>
            </a:xfrm>
            <a:custGeom>
              <a:rect b="b" l="l" r="r" t="t"/>
              <a:pathLst>
                <a:path extrusionOk="0" h="8897" w="19252">
                  <a:moveTo>
                    <a:pt x="19252" y="754"/>
                  </a:moveTo>
                  <a:lnTo>
                    <a:pt x="14100" y="3594"/>
                  </a:lnTo>
                  <a:lnTo>
                    <a:pt x="10254" y="5705"/>
                  </a:lnTo>
                  <a:lnTo>
                    <a:pt x="6686" y="8897"/>
                  </a:lnTo>
                  <a:lnTo>
                    <a:pt x="4248" y="8696"/>
                  </a:lnTo>
                  <a:lnTo>
                    <a:pt x="3343" y="7841"/>
                  </a:lnTo>
                  <a:lnTo>
                    <a:pt x="3318" y="5931"/>
                  </a:lnTo>
                  <a:lnTo>
                    <a:pt x="3695" y="5202"/>
                  </a:lnTo>
                  <a:lnTo>
                    <a:pt x="754" y="6032"/>
                  </a:lnTo>
                  <a:lnTo>
                    <a:pt x="0" y="4750"/>
                  </a:lnTo>
                  <a:lnTo>
                    <a:pt x="277" y="2991"/>
                  </a:lnTo>
                  <a:lnTo>
                    <a:pt x="1760" y="1533"/>
                  </a:lnTo>
                  <a:lnTo>
                    <a:pt x="2815" y="553"/>
                  </a:lnTo>
                  <a:lnTo>
                    <a:pt x="10003" y="0"/>
                  </a:lnTo>
                  <a:lnTo>
                    <a:pt x="18221" y="628"/>
                  </a:lnTo>
                  <a:close/>
                </a:path>
              </a:pathLst>
            </a:custGeom>
            <a:solidFill>
              <a:srgbClr val="B86001"/>
            </a:solidFill>
            <a:ln>
              <a:noFill/>
            </a:ln>
          </p:spPr>
        </p:sp>
        <p:sp>
          <p:nvSpPr>
            <p:cNvPr id="65" name="Google Shape;65;p13"/>
            <p:cNvSpPr/>
            <p:nvPr/>
          </p:nvSpPr>
          <p:spPr>
            <a:xfrm>
              <a:off x="5306915" y="1958652"/>
              <a:ext cx="2313983" cy="1676036"/>
            </a:xfrm>
            <a:custGeom>
              <a:rect b="b" l="l" r="r" t="t"/>
              <a:pathLst>
                <a:path extrusionOk="0" h="12214" w="16863">
                  <a:moveTo>
                    <a:pt x="2940" y="12214"/>
                  </a:moveTo>
                  <a:lnTo>
                    <a:pt x="3619" y="12214"/>
                  </a:lnTo>
                  <a:lnTo>
                    <a:pt x="4901" y="10430"/>
                  </a:lnTo>
                  <a:lnTo>
                    <a:pt x="8143" y="10782"/>
                  </a:lnTo>
                  <a:lnTo>
                    <a:pt x="11686" y="10606"/>
                  </a:lnTo>
                  <a:lnTo>
                    <a:pt x="12465" y="10330"/>
                  </a:lnTo>
                  <a:lnTo>
                    <a:pt x="16813" y="10656"/>
                  </a:lnTo>
                  <a:lnTo>
                    <a:pt x="16863" y="9349"/>
                  </a:lnTo>
                  <a:lnTo>
                    <a:pt x="11008" y="1056"/>
                  </a:lnTo>
                  <a:lnTo>
                    <a:pt x="10053" y="0"/>
                  </a:lnTo>
                  <a:lnTo>
                    <a:pt x="4373" y="2463"/>
                  </a:lnTo>
                  <a:lnTo>
                    <a:pt x="0" y="5781"/>
                  </a:lnTo>
                  <a:lnTo>
                    <a:pt x="201" y="8420"/>
                  </a:lnTo>
                  <a:lnTo>
                    <a:pt x="2262" y="11611"/>
                  </a:lnTo>
                  <a:close/>
                </a:path>
              </a:pathLst>
            </a:custGeom>
            <a:solidFill>
              <a:srgbClr val="B74401"/>
            </a:solidFill>
            <a:ln>
              <a:noFill/>
            </a:ln>
          </p:spPr>
        </p:sp>
        <p:sp>
          <p:nvSpPr>
            <p:cNvPr id="66" name="Google Shape;66;p13"/>
            <p:cNvSpPr/>
            <p:nvPr/>
          </p:nvSpPr>
          <p:spPr>
            <a:xfrm>
              <a:off x="5017239" y="1982803"/>
              <a:ext cx="1089684" cy="1676036"/>
            </a:xfrm>
            <a:custGeom>
              <a:rect b="b" l="l" r="r" t="t"/>
              <a:pathLst>
                <a:path extrusionOk="0" h="12214" w="7941">
                  <a:moveTo>
                    <a:pt x="7941" y="3745"/>
                  </a:moveTo>
                  <a:lnTo>
                    <a:pt x="7816" y="2916"/>
                  </a:lnTo>
                  <a:lnTo>
                    <a:pt x="6333" y="629"/>
                  </a:lnTo>
                  <a:lnTo>
                    <a:pt x="1784" y="0"/>
                  </a:lnTo>
                  <a:lnTo>
                    <a:pt x="1608" y="2614"/>
                  </a:lnTo>
                  <a:lnTo>
                    <a:pt x="703" y="4021"/>
                  </a:lnTo>
                  <a:lnTo>
                    <a:pt x="0" y="6535"/>
                  </a:lnTo>
                  <a:lnTo>
                    <a:pt x="327" y="8621"/>
                  </a:lnTo>
                  <a:lnTo>
                    <a:pt x="1709" y="10430"/>
                  </a:lnTo>
                  <a:lnTo>
                    <a:pt x="3066" y="11561"/>
                  </a:lnTo>
                  <a:lnTo>
                    <a:pt x="4951" y="12214"/>
                  </a:lnTo>
                  <a:lnTo>
                    <a:pt x="5856" y="11888"/>
                  </a:lnTo>
                  <a:lnTo>
                    <a:pt x="4699" y="11234"/>
                  </a:lnTo>
                  <a:lnTo>
                    <a:pt x="3116" y="8847"/>
                  </a:lnTo>
                  <a:lnTo>
                    <a:pt x="2764" y="5730"/>
                  </a:lnTo>
                  <a:lnTo>
                    <a:pt x="4926" y="3619"/>
                  </a:lnTo>
                  <a:lnTo>
                    <a:pt x="6685" y="2890"/>
                  </a:lnTo>
                  <a:close/>
                </a:path>
              </a:pathLst>
            </a:custGeom>
            <a:solidFill>
              <a:srgbClr val="131114"/>
            </a:solidFill>
            <a:ln>
              <a:noFill/>
            </a:ln>
          </p:spPr>
        </p:sp>
        <p:sp>
          <p:nvSpPr>
            <p:cNvPr id="67" name="Google Shape;67;p13"/>
            <p:cNvSpPr/>
            <p:nvPr/>
          </p:nvSpPr>
          <p:spPr>
            <a:xfrm>
              <a:off x="4299840" y="741350"/>
              <a:ext cx="1327765" cy="1614011"/>
            </a:xfrm>
            <a:custGeom>
              <a:rect b="b" l="l" r="r" t="t"/>
              <a:pathLst>
                <a:path extrusionOk="0" h="11762" w="9676">
                  <a:moveTo>
                    <a:pt x="9676" y="804"/>
                  </a:moveTo>
                  <a:lnTo>
                    <a:pt x="7867" y="100"/>
                  </a:lnTo>
                  <a:lnTo>
                    <a:pt x="5529" y="0"/>
                  </a:lnTo>
                  <a:lnTo>
                    <a:pt x="3619" y="854"/>
                  </a:lnTo>
                  <a:lnTo>
                    <a:pt x="805" y="3242"/>
                  </a:lnTo>
                  <a:lnTo>
                    <a:pt x="0" y="5780"/>
                  </a:lnTo>
                  <a:lnTo>
                    <a:pt x="805" y="7740"/>
                  </a:lnTo>
                  <a:lnTo>
                    <a:pt x="2413" y="9324"/>
                  </a:lnTo>
                  <a:lnTo>
                    <a:pt x="4348" y="10731"/>
                  </a:lnTo>
                  <a:lnTo>
                    <a:pt x="6811" y="11762"/>
                  </a:lnTo>
                  <a:lnTo>
                    <a:pt x="7867" y="10530"/>
                  </a:lnTo>
                  <a:close/>
                </a:path>
              </a:pathLst>
            </a:custGeom>
            <a:solidFill>
              <a:srgbClr val="3B2610"/>
            </a:solidFill>
            <a:ln>
              <a:noFill/>
            </a:ln>
          </p:spPr>
        </p:sp>
        <p:sp>
          <p:nvSpPr>
            <p:cNvPr id="68" name="Google Shape;68;p13"/>
            <p:cNvSpPr/>
            <p:nvPr/>
          </p:nvSpPr>
          <p:spPr>
            <a:xfrm>
              <a:off x="4468898" y="789652"/>
              <a:ext cx="1531129" cy="655237"/>
            </a:xfrm>
            <a:custGeom>
              <a:rect b="b" l="l" r="r" t="t"/>
              <a:pathLst>
                <a:path extrusionOk="0" h="4775" w="11158">
                  <a:moveTo>
                    <a:pt x="0" y="4549"/>
                  </a:moveTo>
                  <a:lnTo>
                    <a:pt x="1659" y="1759"/>
                  </a:lnTo>
                  <a:lnTo>
                    <a:pt x="4172" y="402"/>
                  </a:lnTo>
                  <a:lnTo>
                    <a:pt x="6207" y="0"/>
                  </a:lnTo>
                  <a:lnTo>
                    <a:pt x="8746" y="502"/>
                  </a:lnTo>
                  <a:lnTo>
                    <a:pt x="11158" y="2136"/>
                  </a:lnTo>
                  <a:lnTo>
                    <a:pt x="8721" y="4775"/>
                  </a:lnTo>
                  <a:close/>
                </a:path>
              </a:pathLst>
            </a:custGeom>
            <a:solidFill>
              <a:srgbClr val="DE7203"/>
            </a:solidFill>
            <a:ln>
              <a:noFill/>
            </a:ln>
          </p:spPr>
        </p:sp>
        <p:sp>
          <p:nvSpPr>
            <p:cNvPr id="69" name="Google Shape;69;p13"/>
            <p:cNvSpPr/>
            <p:nvPr/>
          </p:nvSpPr>
          <p:spPr>
            <a:xfrm>
              <a:off x="4465467" y="1041319"/>
              <a:ext cx="2317414" cy="1279463"/>
            </a:xfrm>
            <a:custGeom>
              <a:rect b="b" l="l" r="r" t="t"/>
              <a:pathLst>
                <a:path extrusionOk="0" h="9324" w="16888">
                  <a:moveTo>
                    <a:pt x="16330" y="7565"/>
                  </a:moveTo>
                  <a:lnTo>
                    <a:pt x="11354" y="9324"/>
                  </a:lnTo>
                  <a:lnTo>
                    <a:pt x="10324" y="8093"/>
                  </a:lnTo>
                  <a:lnTo>
                    <a:pt x="9469" y="8218"/>
                  </a:lnTo>
                  <a:lnTo>
                    <a:pt x="8816" y="7867"/>
                  </a:lnTo>
                  <a:lnTo>
                    <a:pt x="6253" y="8671"/>
                  </a:lnTo>
                  <a:lnTo>
                    <a:pt x="4845" y="8193"/>
                  </a:lnTo>
                  <a:lnTo>
                    <a:pt x="2809" y="7414"/>
                  </a:lnTo>
                  <a:lnTo>
                    <a:pt x="201" y="4951"/>
                  </a:lnTo>
                  <a:lnTo>
                    <a:pt x="0" y="2639"/>
                  </a:lnTo>
                  <a:lnTo>
                    <a:pt x="2437" y="1860"/>
                  </a:lnTo>
                  <a:lnTo>
                    <a:pt x="10656" y="0"/>
                  </a:lnTo>
                  <a:lnTo>
                    <a:pt x="12264" y="578"/>
                  </a:lnTo>
                  <a:lnTo>
                    <a:pt x="16888" y="6434"/>
                  </a:lnTo>
                  <a:close/>
                </a:path>
              </a:pathLst>
            </a:custGeom>
            <a:solidFill>
              <a:srgbClr val="FB8C13"/>
            </a:solidFill>
            <a:ln>
              <a:noFill/>
            </a:ln>
          </p:spPr>
        </p:sp>
        <p:sp>
          <p:nvSpPr>
            <p:cNvPr id="70" name="Google Shape;70;p13"/>
            <p:cNvSpPr/>
            <p:nvPr/>
          </p:nvSpPr>
          <p:spPr>
            <a:xfrm>
              <a:off x="4957959" y="1086190"/>
              <a:ext cx="2258820" cy="872461"/>
            </a:xfrm>
            <a:custGeom>
              <a:rect b="b" l="l" r="r" t="t"/>
              <a:pathLst>
                <a:path extrusionOk="0" h="6358" w="16461">
                  <a:moveTo>
                    <a:pt x="14651" y="1005"/>
                  </a:moveTo>
                  <a:lnTo>
                    <a:pt x="7816" y="0"/>
                  </a:lnTo>
                  <a:lnTo>
                    <a:pt x="5755" y="1835"/>
                  </a:lnTo>
                  <a:lnTo>
                    <a:pt x="0" y="4524"/>
                  </a:lnTo>
                  <a:lnTo>
                    <a:pt x="4423" y="3820"/>
                  </a:lnTo>
                  <a:lnTo>
                    <a:pt x="8042" y="5579"/>
                  </a:lnTo>
                  <a:lnTo>
                    <a:pt x="12993" y="6358"/>
                  </a:lnTo>
                  <a:lnTo>
                    <a:pt x="16461" y="2513"/>
                  </a:lnTo>
                  <a:close/>
                </a:path>
              </a:pathLst>
            </a:custGeom>
            <a:solidFill>
              <a:srgbClr val="FDA504"/>
            </a:solidFill>
            <a:ln>
              <a:noFill/>
            </a:ln>
          </p:spPr>
        </p:sp>
        <p:sp>
          <p:nvSpPr>
            <p:cNvPr id="71" name="Google Shape;71;p13"/>
            <p:cNvSpPr/>
            <p:nvPr/>
          </p:nvSpPr>
          <p:spPr>
            <a:xfrm>
              <a:off x="6675297" y="1217238"/>
              <a:ext cx="1038088" cy="2200226"/>
            </a:xfrm>
            <a:custGeom>
              <a:rect b="b" l="l" r="r" t="t"/>
              <a:pathLst>
                <a:path extrusionOk="0" h="16034" w="7565">
                  <a:moveTo>
                    <a:pt x="4021" y="427"/>
                  </a:moveTo>
                  <a:lnTo>
                    <a:pt x="2011" y="0"/>
                  </a:lnTo>
                  <a:lnTo>
                    <a:pt x="2513" y="1433"/>
                  </a:lnTo>
                  <a:lnTo>
                    <a:pt x="1005" y="3443"/>
                  </a:lnTo>
                  <a:lnTo>
                    <a:pt x="0" y="5328"/>
                  </a:lnTo>
                  <a:lnTo>
                    <a:pt x="201" y="8495"/>
                  </a:lnTo>
                  <a:lnTo>
                    <a:pt x="1257" y="11385"/>
                  </a:lnTo>
                  <a:lnTo>
                    <a:pt x="2589" y="13194"/>
                  </a:lnTo>
                  <a:lnTo>
                    <a:pt x="3016" y="14727"/>
                  </a:lnTo>
                  <a:lnTo>
                    <a:pt x="4222" y="16034"/>
                  </a:lnTo>
                  <a:lnTo>
                    <a:pt x="7565" y="15858"/>
                  </a:lnTo>
                  <a:close/>
                </a:path>
              </a:pathLst>
            </a:custGeom>
            <a:solidFill>
              <a:srgbClr val="5F3E40"/>
            </a:solidFill>
            <a:ln>
              <a:noFill/>
            </a:ln>
          </p:spPr>
        </p:sp>
        <p:sp>
          <p:nvSpPr>
            <p:cNvPr id="72" name="Google Shape;72;p13"/>
            <p:cNvSpPr/>
            <p:nvPr/>
          </p:nvSpPr>
          <p:spPr>
            <a:xfrm>
              <a:off x="6796053" y="1265540"/>
              <a:ext cx="1262173" cy="2145062"/>
            </a:xfrm>
            <a:custGeom>
              <a:rect b="b" l="l" r="r" t="t"/>
              <a:pathLst>
                <a:path extrusionOk="0" h="15632" w="9198">
                  <a:moveTo>
                    <a:pt x="6157" y="1106"/>
                  </a:moveTo>
                  <a:lnTo>
                    <a:pt x="2940" y="0"/>
                  </a:lnTo>
                  <a:lnTo>
                    <a:pt x="2211" y="1307"/>
                  </a:lnTo>
                  <a:lnTo>
                    <a:pt x="1231" y="2865"/>
                  </a:lnTo>
                  <a:lnTo>
                    <a:pt x="553" y="4348"/>
                  </a:lnTo>
                  <a:lnTo>
                    <a:pt x="0" y="6032"/>
                  </a:lnTo>
                  <a:lnTo>
                    <a:pt x="50" y="8419"/>
                  </a:lnTo>
                  <a:lnTo>
                    <a:pt x="980" y="11234"/>
                  </a:lnTo>
                  <a:lnTo>
                    <a:pt x="1834" y="12390"/>
                  </a:lnTo>
                  <a:lnTo>
                    <a:pt x="2563" y="14275"/>
                  </a:lnTo>
                  <a:lnTo>
                    <a:pt x="3543" y="15330"/>
                  </a:lnTo>
                  <a:lnTo>
                    <a:pt x="6836" y="15632"/>
                  </a:lnTo>
                  <a:lnTo>
                    <a:pt x="9198" y="14099"/>
                  </a:lnTo>
                  <a:lnTo>
                    <a:pt x="7062" y="1407"/>
                  </a:lnTo>
                  <a:close/>
                </a:path>
              </a:pathLst>
            </a:custGeom>
            <a:solidFill>
              <a:srgbClr val="DAEAFA"/>
            </a:solidFill>
            <a:ln>
              <a:noFill/>
            </a:ln>
          </p:spPr>
        </p:sp>
        <p:sp>
          <p:nvSpPr>
            <p:cNvPr id="73" name="Google Shape;73;p13"/>
            <p:cNvSpPr/>
            <p:nvPr/>
          </p:nvSpPr>
          <p:spPr>
            <a:xfrm>
              <a:off x="7351254" y="1413878"/>
              <a:ext cx="675958" cy="1869108"/>
            </a:xfrm>
            <a:custGeom>
              <a:rect b="b" l="l" r="r" t="t"/>
              <a:pathLst>
                <a:path extrusionOk="0" h="13621" w="4926">
                  <a:moveTo>
                    <a:pt x="4926" y="13219"/>
                  </a:moveTo>
                  <a:lnTo>
                    <a:pt x="4373" y="13621"/>
                  </a:lnTo>
                  <a:lnTo>
                    <a:pt x="3116" y="12917"/>
                  </a:lnTo>
                  <a:lnTo>
                    <a:pt x="1508" y="11435"/>
                  </a:lnTo>
                  <a:lnTo>
                    <a:pt x="201" y="8771"/>
                  </a:lnTo>
                  <a:lnTo>
                    <a:pt x="0" y="5152"/>
                  </a:lnTo>
                  <a:lnTo>
                    <a:pt x="1056" y="3040"/>
                  </a:lnTo>
                  <a:lnTo>
                    <a:pt x="1282" y="1432"/>
                  </a:lnTo>
                  <a:lnTo>
                    <a:pt x="1986" y="0"/>
                  </a:lnTo>
                  <a:lnTo>
                    <a:pt x="3016" y="301"/>
                  </a:lnTo>
                  <a:lnTo>
                    <a:pt x="3142" y="2714"/>
                  </a:lnTo>
                  <a:close/>
                </a:path>
              </a:pathLst>
            </a:custGeom>
            <a:solidFill>
              <a:srgbClr val="161215"/>
            </a:solidFill>
            <a:ln>
              <a:noFill/>
            </a:ln>
          </p:spPr>
        </p:sp>
        <p:sp>
          <p:nvSpPr>
            <p:cNvPr id="74" name="Google Shape;74;p13"/>
            <p:cNvSpPr/>
            <p:nvPr/>
          </p:nvSpPr>
          <p:spPr>
            <a:xfrm>
              <a:off x="7582337" y="1682834"/>
              <a:ext cx="762134" cy="555202"/>
            </a:xfrm>
            <a:custGeom>
              <a:rect b="b" l="l" r="r" t="t"/>
              <a:pathLst>
                <a:path extrusionOk="0" h="4046" w="5554">
                  <a:moveTo>
                    <a:pt x="905" y="276"/>
                  </a:moveTo>
                  <a:lnTo>
                    <a:pt x="1860" y="276"/>
                  </a:lnTo>
                  <a:lnTo>
                    <a:pt x="3242" y="0"/>
                  </a:lnTo>
                  <a:lnTo>
                    <a:pt x="5554" y="1960"/>
                  </a:lnTo>
                  <a:lnTo>
                    <a:pt x="3544" y="4046"/>
                  </a:lnTo>
                  <a:lnTo>
                    <a:pt x="880" y="3920"/>
                  </a:lnTo>
                  <a:lnTo>
                    <a:pt x="0" y="2488"/>
                  </a:lnTo>
                  <a:lnTo>
                    <a:pt x="251" y="327"/>
                  </a:lnTo>
                  <a:close/>
                </a:path>
              </a:pathLst>
            </a:custGeom>
            <a:solidFill>
              <a:srgbClr val="161215"/>
            </a:solidFill>
            <a:ln>
              <a:noFill/>
            </a:ln>
          </p:spPr>
        </p:sp>
        <p:sp>
          <p:nvSpPr>
            <p:cNvPr id="75" name="Google Shape;75;p13"/>
            <p:cNvSpPr/>
            <p:nvPr/>
          </p:nvSpPr>
          <p:spPr>
            <a:xfrm>
              <a:off x="7985771" y="2186304"/>
              <a:ext cx="738120" cy="1058809"/>
            </a:xfrm>
            <a:custGeom>
              <a:rect b="b" l="l" r="r" t="t"/>
              <a:pathLst>
                <a:path extrusionOk="0" h="7716" w="5379">
                  <a:moveTo>
                    <a:pt x="5178" y="2111"/>
                  </a:moveTo>
                  <a:lnTo>
                    <a:pt x="4700" y="3292"/>
                  </a:lnTo>
                  <a:lnTo>
                    <a:pt x="3192" y="5077"/>
                  </a:lnTo>
                  <a:lnTo>
                    <a:pt x="252" y="7716"/>
                  </a:lnTo>
                  <a:lnTo>
                    <a:pt x="0" y="6861"/>
                  </a:lnTo>
                  <a:lnTo>
                    <a:pt x="1307" y="2413"/>
                  </a:lnTo>
                  <a:lnTo>
                    <a:pt x="2111" y="226"/>
                  </a:lnTo>
                  <a:lnTo>
                    <a:pt x="3619" y="0"/>
                  </a:lnTo>
                  <a:lnTo>
                    <a:pt x="5379" y="628"/>
                  </a:lnTo>
                  <a:close/>
                </a:path>
              </a:pathLst>
            </a:custGeom>
            <a:solidFill>
              <a:srgbClr val="DB8802"/>
            </a:solidFill>
            <a:ln>
              <a:noFill/>
            </a:ln>
          </p:spPr>
        </p:sp>
        <p:sp>
          <p:nvSpPr>
            <p:cNvPr id="76" name="Google Shape;76;p13"/>
            <p:cNvSpPr/>
            <p:nvPr/>
          </p:nvSpPr>
          <p:spPr>
            <a:xfrm>
              <a:off x="7668513" y="1527635"/>
              <a:ext cx="1110542" cy="1003508"/>
            </a:xfrm>
            <a:custGeom>
              <a:rect b="b" l="l" r="r" t="t"/>
              <a:pathLst>
                <a:path extrusionOk="0" h="7313" w="8093">
                  <a:moveTo>
                    <a:pt x="6509" y="2915"/>
                  </a:moveTo>
                  <a:lnTo>
                    <a:pt x="7439" y="3770"/>
                  </a:lnTo>
                  <a:lnTo>
                    <a:pt x="6861" y="4674"/>
                  </a:lnTo>
                  <a:lnTo>
                    <a:pt x="7691" y="4524"/>
                  </a:lnTo>
                  <a:lnTo>
                    <a:pt x="8093" y="5328"/>
                  </a:lnTo>
                  <a:lnTo>
                    <a:pt x="7741" y="5755"/>
                  </a:lnTo>
                  <a:lnTo>
                    <a:pt x="7414" y="7313"/>
                  </a:lnTo>
                  <a:lnTo>
                    <a:pt x="7464" y="5629"/>
                  </a:lnTo>
                  <a:lnTo>
                    <a:pt x="5956" y="6207"/>
                  </a:lnTo>
                  <a:lnTo>
                    <a:pt x="5605" y="5353"/>
                  </a:lnTo>
                  <a:lnTo>
                    <a:pt x="4624" y="5202"/>
                  </a:lnTo>
                  <a:lnTo>
                    <a:pt x="3318" y="3946"/>
                  </a:lnTo>
                  <a:lnTo>
                    <a:pt x="3318" y="3066"/>
                  </a:lnTo>
                  <a:lnTo>
                    <a:pt x="3217" y="2061"/>
                  </a:lnTo>
                  <a:lnTo>
                    <a:pt x="2488" y="1508"/>
                  </a:lnTo>
                  <a:lnTo>
                    <a:pt x="1910" y="1131"/>
                  </a:lnTo>
                  <a:lnTo>
                    <a:pt x="0" y="980"/>
                  </a:lnTo>
                  <a:lnTo>
                    <a:pt x="0" y="100"/>
                  </a:lnTo>
                  <a:lnTo>
                    <a:pt x="1609" y="0"/>
                  </a:lnTo>
                  <a:lnTo>
                    <a:pt x="4398" y="1206"/>
                  </a:lnTo>
                  <a:close/>
                </a:path>
              </a:pathLst>
            </a:custGeom>
            <a:solidFill>
              <a:srgbClr val="FFA303"/>
            </a:solidFill>
            <a:ln>
              <a:noFill/>
            </a:ln>
          </p:spPr>
        </p:sp>
        <p:sp>
          <p:nvSpPr>
            <p:cNvPr id="77" name="Google Shape;77;p13"/>
            <p:cNvSpPr/>
            <p:nvPr/>
          </p:nvSpPr>
          <p:spPr>
            <a:xfrm>
              <a:off x="7447859" y="1589660"/>
              <a:ext cx="989786" cy="1634732"/>
            </a:xfrm>
            <a:custGeom>
              <a:rect b="b" l="l" r="r" t="t"/>
              <a:pathLst>
                <a:path extrusionOk="0" h="11913" w="7213">
                  <a:moveTo>
                    <a:pt x="1508" y="0"/>
                  </a:moveTo>
                  <a:lnTo>
                    <a:pt x="930" y="1307"/>
                  </a:lnTo>
                  <a:lnTo>
                    <a:pt x="804" y="2463"/>
                  </a:lnTo>
                  <a:lnTo>
                    <a:pt x="628" y="3619"/>
                  </a:lnTo>
                  <a:lnTo>
                    <a:pt x="0" y="4423"/>
                  </a:lnTo>
                  <a:lnTo>
                    <a:pt x="301" y="6283"/>
                  </a:lnTo>
                  <a:lnTo>
                    <a:pt x="125" y="6987"/>
                  </a:lnTo>
                  <a:lnTo>
                    <a:pt x="176" y="7766"/>
                  </a:lnTo>
                  <a:lnTo>
                    <a:pt x="1432" y="9827"/>
                  </a:lnTo>
                  <a:lnTo>
                    <a:pt x="1935" y="10606"/>
                  </a:lnTo>
                  <a:lnTo>
                    <a:pt x="4147" y="11913"/>
                  </a:lnTo>
                  <a:lnTo>
                    <a:pt x="5227" y="10103"/>
                  </a:lnTo>
                  <a:lnTo>
                    <a:pt x="6207" y="8947"/>
                  </a:lnTo>
                  <a:lnTo>
                    <a:pt x="7213" y="6786"/>
                  </a:lnTo>
                  <a:lnTo>
                    <a:pt x="6559" y="4599"/>
                  </a:lnTo>
                  <a:lnTo>
                    <a:pt x="4926" y="3494"/>
                  </a:lnTo>
                  <a:lnTo>
                    <a:pt x="3569" y="4323"/>
                  </a:lnTo>
                  <a:lnTo>
                    <a:pt x="1935" y="3845"/>
                  </a:lnTo>
                  <a:lnTo>
                    <a:pt x="1231" y="3041"/>
                  </a:lnTo>
                  <a:lnTo>
                    <a:pt x="1608" y="1558"/>
                  </a:lnTo>
                  <a:lnTo>
                    <a:pt x="2689" y="1106"/>
                  </a:lnTo>
                  <a:lnTo>
                    <a:pt x="4147" y="1006"/>
                  </a:lnTo>
                  <a:lnTo>
                    <a:pt x="3569" y="453"/>
                  </a:lnTo>
                  <a:lnTo>
                    <a:pt x="2061" y="352"/>
                  </a:lnTo>
                  <a:close/>
                </a:path>
              </a:pathLst>
            </a:custGeom>
            <a:solidFill>
              <a:srgbClr val="D25903"/>
            </a:solidFill>
            <a:ln>
              <a:noFill/>
            </a:ln>
          </p:spPr>
        </p:sp>
        <p:sp>
          <p:nvSpPr>
            <p:cNvPr id="78" name="Google Shape;78;p13"/>
            <p:cNvSpPr/>
            <p:nvPr/>
          </p:nvSpPr>
          <p:spPr>
            <a:xfrm>
              <a:off x="7623778" y="1444890"/>
              <a:ext cx="941484" cy="562063"/>
            </a:xfrm>
            <a:custGeom>
              <a:rect b="b" l="l" r="r" t="t"/>
              <a:pathLst>
                <a:path extrusionOk="0" h="4096" w="6861">
                  <a:moveTo>
                    <a:pt x="728" y="0"/>
                  </a:moveTo>
                  <a:lnTo>
                    <a:pt x="3367" y="854"/>
                  </a:lnTo>
                  <a:lnTo>
                    <a:pt x="4925" y="1759"/>
                  </a:lnTo>
                  <a:lnTo>
                    <a:pt x="6810" y="3292"/>
                  </a:lnTo>
                  <a:lnTo>
                    <a:pt x="6861" y="3770"/>
                  </a:lnTo>
                  <a:lnTo>
                    <a:pt x="6006" y="4096"/>
                  </a:lnTo>
                  <a:lnTo>
                    <a:pt x="5026" y="2664"/>
                  </a:lnTo>
                  <a:lnTo>
                    <a:pt x="3292" y="1407"/>
                  </a:lnTo>
                  <a:lnTo>
                    <a:pt x="2111" y="804"/>
                  </a:lnTo>
                  <a:lnTo>
                    <a:pt x="929" y="854"/>
                  </a:lnTo>
                  <a:lnTo>
                    <a:pt x="427" y="1080"/>
                  </a:lnTo>
                  <a:lnTo>
                    <a:pt x="0" y="1357"/>
                  </a:lnTo>
                  <a:close/>
                </a:path>
              </a:pathLst>
            </a:custGeom>
            <a:solidFill>
              <a:srgbClr val="FD8B32"/>
            </a:solidFill>
            <a:ln>
              <a:noFill/>
            </a:ln>
          </p:spPr>
        </p:sp>
      </p:grpSp>
      <p:pic>
        <p:nvPicPr>
          <p:cNvPr descr="10 colorful reef fish for marine aquarium" id="79" name="Google Shape;79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8350" y="147950"/>
            <a:ext cx="1932525" cy="1288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4"/>
          <p:cNvSpPr/>
          <p:nvPr/>
        </p:nvSpPr>
        <p:spPr>
          <a:xfrm rot="1223191">
            <a:off x="4891700" y="4267358"/>
            <a:ext cx="1480380" cy="323202"/>
          </a:xfrm>
          <a:custGeom>
            <a:rect b="b" l="l" r="r" t="t"/>
            <a:pathLst>
              <a:path extrusionOk="0" h="10118" w="46344">
                <a:moveTo>
                  <a:pt x="1124" y="0"/>
                </a:moveTo>
                <a:lnTo>
                  <a:pt x="17863" y="5996"/>
                </a:lnTo>
                <a:lnTo>
                  <a:pt x="32354" y="9119"/>
                </a:lnTo>
                <a:lnTo>
                  <a:pt x="46344" y="7245"/>
                </a:lnTo>
                <a:lnTo>
                  <a:pt x="34852" y="10118"/>
                </a:lnTo>
                <a:lnTo>
                  <a:pt x="21860" y="9119"/>
                </a:lnTo>
                <a:lnTo>
                  <a:pt x="0" y="1749"/>
                </a:lnTo>
                <a:close/>
              </a:path>
            </a:pathLst>
          </a:custGeom>
          <a:solidFill>
            <a:srgbClr val="4D4D50"/>
          </a:solidFill>
          <a:ln>
            <a:noFill/>
          </a:ln>
        </p:spPr>
      </p:sp>
      <p:sp>
        <p:nvSpPr>
          <p:cNvPr id="85" name="Google Shape;85;p14"/>
          <p:cNvSpPr/>
          <p:nvPr/>
        </p:nvSpPr>
        <p:spPr>
          <a:xfrm rot="1223191">
            <a:off x="5652811" y="594047"/>
            <a:ext cx="1278020" cy="1465814"/>
          </a:xfrm>
          <a:custGeom>
            <a:rect b="b" l="l" r="r" t="t"/>
            <a:pathLst>
              <a:path extrusionOk="0" h="45888" w="40009">
                <a:moveTo>
                  <a:pt x="24510" y="2749"/>
                </a:moveTo>
                <a:lnTo>
                  <a:pt x="28404" y="1069"/>
                </a:lnTo>
                <a:lnTo>
                  <a:pt x="37566" y="0"/>
                </a:lnTo>
                <a:lnTo>
                  <a:pt x="40009" y="1069"/>
                </a:lnTo>
                <a:lnTo>
                  <a:pt x="37490" y="3512"/>
                </a:lnTo>
                <a:lnTo>
                  <a:pt x="31458" y="8475"/>
                </a:lnTo>
                <a:lnTo>
                  <a:pt x="23441" y="21379"/>
                </a:lnTo>
                <a:lnTo>
                  <a:pt x="19241" y="31304"/>
                </a:lnTo>
                <a:lnTo>
                  <a:pt x="15576" y="44437"/>
                </a:lnTo>
                <a:lnTo>
                  <a:pt x="8017" y="45888"/>
                </a:lnTo>
                <a:lnTo>
                  <a:pt x="0" y="44513"/>
                </a:lnTo>
                <a:lnTo>
                  <a:pt x="1451" y="26952"/>
                </a:lnTo>
                <a:lnTo>
                  <a:pt x="19089" y="6261"/>
                </a:lnTo>
                <a:close/>
              </a:path>
            </a:pathLst>
          </a:custGeom>
          <a:solidFill>
            <a:srgbClr val="4B595B"/>
          </a:solidFill>
          <a:ln>
            <a:noFill/>
          </a:ln>
        </p:spPr>
      </p:sp>
      <p:sp>
        <p:nvSpPr>
          <p:cNvPr id="86" name="Google Shape;86;p14"/>
          <p:cNvSpPr/>
          <p:nvPr/>
        </p:nvSpPr>
        <p:spPr>
          <a:xfrm rot="1223191">
            <a:off x="1570303" y="4065584"/>
            <a:ext cx="921916" cy="1607291"/>
          </a:xfrm>
          <a:custGeom>
            <a:rect b="b" l="l" r="r" t="t"/>
            <a:pathLst>
              <a:path extrusionOk="0" h="50317" w="28861">
                <a:moveTo>
                  <a:pt x="7635" y="50317"/>
                </a:moveTo>
                <a:lnTo>
                  <a:pt x="14430" y="30542"/>
                </a:lnTo>
                <a:lnTo>
                  <a:pt x="28708" y="11988"/>
                </a:lnTo>
                <a:lnTo>
                  <a:pt x="28861" y="0"/>
                </a:lnTo>
                <a:lnTo>
                  <a:pt x="19928" y="764"/>
                </a:lnTo>
                <a:lnTo>
                  <a:pt x="0" y="17791"/>
                </a:lnTo>
                <a:lnTo>
                  <a:pt x="4123" y="42529"/>
                </a:lnTo>
                <a:lnTo>
                  <a:pt x="5803" y="48561"/>
                </a:lnTo>
                <a:close/>
              </a:path>
            </a:pathLst>
          </a:custGeom>
          <a:solidFill>
            <a:srgbClr val="445555"/>
          </a:solidFill>
          <a:ln>
            <a:noFill/>
          </a:ln>
        </p:spPr>
      </p:sp>
      <p:sp>
        <p:nvSpPr>
          <p:cNvPr id="87" name="Google Shape;87;p14"/>
          <p:cNvSpPr/>
          <p:nvPr/>
        </p:nvSpPr>
        <p:spPr>
          <a:xfrm rot="1223191">
            <a:off x="2060563" y="427923"/>
            <a:ext cx="1560941" cy="2019456"/>
          </a:xfrm>
          <a:custGeom>
            <a:rect b="b" l="l" r="r" t="t"/>
            <a:pathLst>
              <a:path extrusionOk="0" h="63220" w="48866">
                <a:moveTo>
                  <a:pt x="47232" y="3359"/>
                </a:moveTo>
                <a:lnTo>
                  <a:pt x="46392" y="3054"/>
                </a:lnTo>
                <a:lnTo>
                  <a:pt x="41811" y="2825"/>
                </a:lnTo>
                <a:lnTo>
                  <a:pt x="40131" y="2977"/>
                </a:lnTo>
                <a:lnTo>
                  <a:pt x="36008" y="0"/>
                </a:lnTo>
                <a:lnTo>
                  <a:pt x="32038" y="305"/>
                </a:lnTo>
                <a:lnTo>
                  <a:pt x="29518" y="2290"/>
                </a:lnTo>
                <a:lnTo>
                  <a:pt x="22112" y="4886"/>
                </a:lnTo>
                <a:lnTo>
                  <a:pt x="12644" y="10994"/>
                </a:lnTo>
                <a:lnTo>
                  <a:pt x="8521" y="19012"/>
                </a:lnTo>
                <a:lnTo>
                  <a:pt x="10659" y="24203"/>
                </a:lnTo>
                <a:lnTo>
                  <a:pt x="15011" y="23898"/>
                </a:lnTo>
                <a:lnTo>
                  <a:pt x="20890" y="19775"/>
                </a:lnTo>
                <a:lnTo>
                  <a:pt x="22799" y="17714"/>
                </a:lnTo>
                <a:lnTo>
                  <a:pt x="12034" y="37260"/>
                </a:lnTo>
                <a:lnTo>
                  <a:pt x="12797" y="31152"/>
                </a:lnTo>
                <a:lnTo>
                  <a:pt x="12950" y="26418"/>
                </a:lnTo>
                <a:lnTo>
                  <a:pt x="8827" y="23669"/>
                </a:lnTo>
                <a:lnTo>
                  <a:pt x="4551" y="26036"/>
                </a:lnTo>
                <a:lnTo>
                  <a:pt x="2413" y="28785"/>
                </a:lnTo>
                <a:lnTo>
                  <a:pt x="1344" y="32526"/>
                </a:lnTo>
                <a:lnTo>
                  <a:pt x="0" y="39398"/>
                </a:lnTo>
                <a:lnTo>
                  <a:pt x="1680" y="45506"/>
                </a:lnTo>
                <a:lnTo>
                  <a:pt x="2825" y="56348"/>
                </a:lnTo>
                <a:lnTo>
                  <a:pt x="8170" y="59784"/>
                </a:lnTo>
                <a:lnTo>
                  <a:pt x="10308" y="63220"/>
                </a:lnTo>
                <a:lnTo>
                  <a:pt x="35581" y="29014"/>
                </a:lnTo>
                <a:lnTo>
                  <a:pt x="48866" y="7940"/>
                </a:lnTo>
                <a:close/>
              </a:path>
            </a:pathLst>
          </a:custGeom>
          <a:solidFill>
            <a:srgbClr val="48504E"/>
          </a:solidFill>
          <a:ln>
            <a:noFill/>
          </a:ln>
        </p:spPr>
      </p:sp>
      <p:sp>
        <p:nvSpPr>
          <p:cNvPr id="88" name="Google Shape;88;p14"/>
          <p:cNvSpPr/>
          <p:nvPr/>
        </p:nvSpPr>
        <p:spPr>
          <a:xfrm rot="1223191">
            <a:off x="1876741" y="-119117"/>
            <a:ext cx="3904078" cy="6295194"/>
          </a:xfrm>
          <a:custGeom>
            <a:rect b="b" l="l" r="r" t="t"/>
            <a:pathLst>
              <a:path extrusionOk="0" h="197074" w="122219">
                <a:moveTo>
                  <a:pt x="10310" y="109071"/>
                </a:moveTo>
                <a:lnTo>
                  <a:pt x="8965" y="137160"/>
                </a:lnTo>
                <a:lnTo>
                  <a:pt x="12700" y="171973"/>
                </a:lnTo>
                <a:lnTo>
                  <a:pt x="15390" y="186167"/>
                </a:lnTo>
                <a:lnTo>
                  <a:pt x="20470" y="197074"/>
                </a:lnTo>
                <a:lnTo>
                  <a:pt x="18079" y="184972"/>
                </a:lnTo>
                <a:lnTo>
                  <a:pt x="17780" y="170629"/>
                </a:lnTo>
                <a:lnTo>
                  <a:pt x="27044" y="159721"/>
                </a:lnTo>
                <a:lnTo>
                  <a:pt x="39893" y="147918"/>
                </a:lnTo>
                <a:lnTo>
                  <a:pt x="34216" y="165997"/>
                </a:lnTo>
                <a:lnTo>
                  <a:pt x="43180" y="158825"/>
                </a:lnTo>
                <a:lnTo>
                  <a:pt x="55283" y="146723"/>
                </a:lnTo>
                <a:lnTo>
                  <a:pt x="65144" y="139252"/>
                </a:lnTo>
                <a:lnTo>
                  <a:pt x="82177" y="131632"/>
                </a:lnTo>
                <a:lnTo>
                  <a:pt x="94578" y="127897"/>
                </a:lnTo>
                <a:lnTo>
                  <a:pt x="107129" y="120576"/>
                </a:lnTo>
                <a:lnTo>
                  <a:pt x="111611" y="110714"/>
                </a:lnTo>
                <a:lnTo>
                  <a:pt x="110864" y="100256"/>
                </a:lnTo>
                <a:lnTo>
                  <a:pt x="106830" y="74706"/>
                </a:lnTo>
                <a:lnTo>
                  <a:pt x="109669" y="45123"/>
                </a:lnTo>
                <a:lnTo>
                  <a:pt x="111910" y="28090"/>
                </a:lnTo>
                <a:lnTo>
                  <a:pt x="98313" y="43629"/>
                </a:lnTo>
                <a:lnTo>
                  <a:pt x="107129" y="18976"/>
                </a:lnTo>
                <a:lnTo>
                  <a:pt x="122219" y="0"/>
                </a:lnTo>
                <a:lnTo>
                  <a:pt x="108922" y="4184"/>
                </a:lnTo>
                <a:lnTo>
                  <a:pt x="94578" y="11057"/>
                </a:lnTo>
                <a:lnTo>
                  <a:pt x="67983" y="24354"/>
                </a:lnTo>
                <a:lnTo>
                  <a:pt x="54087" y="34365"/>
                </a:lnTo>
                <a:lnTo>
                  <a:pt x="41387" y="36905"/>
                </a:lnTo>
                <a:lnTo>
                  <a:pt x="31377" y="43330"/>
                </a:lnTo>
                <a:lnTo>
                  <a:pt x="22711" y="56777"/>
                </a:lnTo>
                <a:lnTo>
                  <a:pt x="0" y="93681"/>
                </a:lnTo>
                <a:lnTo>
                  <a:pt x="9327" y="103781"/>
                </a:lnTo>
                <a:close/>
              </a:path>
            </a:pathLst>
          </a:custGeom>
          <a:solidFill>
            <a:srgbClr val="090C11"/>
          </a:solidFill>
          <a:ln>
            <a:noFill/>
          </a:ln>
        </p:spPr>
      </p:sp>
      <p:sp>
        <p:nvSpPr>
          <p:cNvPr id="89" name="Google Shape;89;p14"/>
          <p:cNvSpPr/>
          <p:nvPr/>
        </p:nvSpPr>
        <p:spPr>
          <a:xfrm rot="1223191">
            <a:off x="1986833" y="2069771"/>
            <a:ext cx="377059" cy="744534"/>
          </a:xfrm>
          <a:custGeom>
            <a:rect b="b" l="l" r="r" t="t"/>
            <a:pathLst>
              <a:path extrusionOk="0" h="23308" w="11804">
                <a:moveTo>
                  <a:pt x="0" y="5678"/>
                </a:moveTo>
                <a:lnTo>
                  <a:pt x="9114" y="17033"/>
                </a:lnTo>
                <a:lnTo>
                  <a:pt x="11057" y="23308"/>
                </a:lnTo>
                <a:lnTo>
                  <a:pt x="9712" y="15838"/>
                </a:lnTo>
                <a:lnTo>
                  <a:pt x="5977" y="10758"/>
                </a:lnTo>
                <a:lnTo>
                  <a:pt x="11804" y="14941"/>
                </a:lnTo>
                <a:lnTo>
                  <a:pt x="9861" y="10758"/>
                </a:lnTo>
                <a:lnTo>
                  <a:pt x="10758" y="8068"/>
                </a:lnTo>
                <a:lnTo>
                  <a:pt x="2241" y="0"/>
                </a:lnTo>
                <a:close/>
              </a:path>
            </a:pathLst>
          </a:custGeom>
          <a:solidFill>
            <a:srgbClr val="BCC4C2"/>
          </a:solidFill>
          <a:ln>
            <a:noFill/>
          </a:ln>
        </p:spPr>
      </p:sp>
      <p:sp>
        <p:nvSpPr>
          <p:cNvPr id="90" name="Google Shape;90;p14"/>
          <p:cNvSpPr/>
          <p:nvPr/>
        </p:nvSpPr>
        <p:spPr>
          <a:xfrm rot="1223191">
            <a:off x="3710892" y="700174"/>
            <a:ext cx="1078629" cy="525020"/>
          </a:xfrm>
          <a:custGeom>
            <a:rect b="b" l="l" r="r" t="t"/>
            <a:pathLst>
              <a:path extrusionOk="0" h="16436" w="33767">
                <a:moveTo>
                  <a:pt x="0" y="12252"/>
                </a:moveTo>
                <a:lnTo>
                  <a:pt x="150" y="9712"/>
                </a:lnTo>
                <a:lnTo>
                  <a:pt x="4034" y="8965"/>
                </a:lnTo>
                <a:lnTo>
                  <a:pt x="13597" y="10908"/>
                </a:lnTo>
                <a:lnTo>
                  <a:pt x="33767" y="0"/>
                </a:lnTo>
                <a:lnTo>
                  <a:pt x="24653" y="8069"/>
                </a:lnTo>
                <a:lnTo>
                  <a:pt x="15688" y="11505"/>
                </a:lnTo>
                <a:lnTo>
                  <a:pt x="9861" y="11505"/>
                </a:lnTo>
                <a:lnTo>
                  <a:pt x="14194" y="13149"/>
                </a:lnTo>
                <a:lnTo>
                  <a:pt x="14344" y="16436"/>
                </a:lnTo>
                <a:lnTo>
                  <a:pt x="5678" y="13149"/>
                </a:lnTo>
                <a:lnTo>
                  <a:pt x="3885" y="12999"/>
                </a:lnTo>
                <a:close/>
              </a:path>
            </a:pathLst>
          </a:custGeom>
          <a:solidFill>
            <a:srgbClr val="B9C5C3"/>
          </a:solidFill>
          <a:ln>
            <a:noFill/>
          </a:ln>
        </p:spPr>
      </p:sp>
      <p:sp>
        <p:nvSpPr>
          <p:cNvPr id="91" name="Google Shape;91;p14"/>
          <p:cNvSpPr/>
          <p:nvPr/>
        </p:nvSpPr>
        <p:spPr>
          <a:xfrm rot="1223191">
            <a:off x="3102893" y="849346"/>
            <a:ext cx="839981" cy="1345899"/>
          </a:xfrm>
          <a:custGeom>
            <a:rect b="b" l="l" r="r" t="t"/>
            <a:pathLst>
              <a:path extrusionOk="0" h="42134" w="26296">
                <a:moveTo>
                  <a:pt x="0" y="20619"/>
                </a:moveTo>
                <a:lnTo>
                  <a:pt x="2091" y="24803"/>
                </a:lnTo>
                <a:lnTo>
                  <a:pt x="6424" y="23607"/>
                </a:lnTo>
                <a:lnTo>
                  <a:pt x="14642" y="32273"/>
                </a:lnTo>
                <a:lnTo>
                  <a:pt x="18825" y="38399"/>
                </a:lnTo>
                <a:lnTo>
                  <a:pt x="26296" y="42134"/>
                </a:lnTo>
                <a:lnTo>
                  <a:pt x="23756" y="25400"/>
                </a:lnTo>
                <a:lnTo>
                  <a:pt x="15240" y="15987"/>
                </a:lnTo>
                <a:lnTo>
                  <a:pt x="14791" y="3885"/>
                </a:lnTo>
                <a:lnTo>
                  <a:pt x="17182" y="1345"/>
                </a:lnTo>
                <a:lnTo>
                  <a:pt x="8815" y="0"/>
                </a:lnTo>
                <a:lnTo>
                  <a:pt x="4482" y="3885"/>
                </a:lnTo>
                <a:close/>
              </a:path>
            </a:pathLst>
          </a:custGeom>
          <a:solidFill>
            <a:srgbClr val="C2CFCD"/>
          </a:solidFill>
          <a:ln>
            <a:noFill/>
          </a:ln>
        </p:spPr>
      </p:sp>
      <p:sp>
        <p:nvSpPr>
          <p:cNvPr id="92" name="Google Shape;92;p14"/>
          <p:cNvSpPr/>
          <p:nvPr/>
        </p:nvSpPr>
        <p:spPr>
          <a:xfrm rot="1223191">
            <a:off x="2269784" y="1790475"/>
            <a:ext cx="1331589" cy="692020"/>
          </a:xfrm>
          <a:custGeom>
            <a:rect b="b" l="l" r="r" t="t"/>
            <a:pathLst>
              <a:path extrusionOk="0" h="21664" w="41686">
                <a:moveTo>
                  <a:pt x="6574" y="4482"/>
                </a:moveTo>
                <a:lnTo>
                  <a:pt x="10758" y="0"/>
                </a:lnTo>
                <a:lnTo>
                  <a:pt x="14194" y="1195"/>
                </a:lnTo>
                <a:lnTo>
                  <a:pt x="16137" y="5528"/>
                </a:lnTo>
                <a:lnTo>
                  <a:pt x="24504" y="8964"/>
                </a:lnTo>
                <a:lnTo>
                  <a:pt x="30480" y="8068"/>
                </a:lnTo>
                <a:lnTo>
                  <a:pt x="41686" y="13297"/>
                </a:lnTo>
                <a:lnTo>
                  <a:pt x="25699" y="19274"/>
                </a:lnTo>
                <a:lnTo>
                  <a:pt x="13896" y="16435"/>
                </a:lnTo>
                <a:lnTo>
                  <a:pt x="5230" y="21664"/>
                </a:lnTo>
                <a:lnTo>
                  <a:pt x="0" y="14194"/>
                </a:lnTo>
                <a:close/>
              </a:path>
            </a:pathLst>
          </a:custGeom>
          <a:solidFill>
            <a:srgbClr val="C2CCCB"/>
          </a:solidFill>
          <a:ln>
            <a:noFill/>
          </a:ln>
        </p:spPr>
      </p:sp>
      <p:sp>
        <p:nvSpPr>
          <p:cNvPr id="93" name="Google Shape;93;p14"/>
          <p:cNvSpPr/>
          <p:nvPr/>
        </p:nvSpPr>
        <p:spPr>
          <a:xfrm rot="1223191">
            <a:off x="2170170" y="1678739"/>
            <a:ext cx="420022" cy="629986"/>
          </a:xfrm>
          <a:custGeom>
            <a:rect b="b" l="l" r="r" t="t"/>
            <a:pathLst>
              <a:path extrusionOk="0" h="19722" w="13149">
                <a:moveTo>
                  <a:pt x="1196" y="16584"/>
                </a:moveTo>
                <a:lnTo>
                  <a:pt x="0" y="12700"/>
                </a:lnTo>
                <a:lnTo>
                  <a:pt x="3586" y="8217"/>
                </a:lnTo>
                <a:lnTo>
                  <a:pt x="11356" y="0"/>
                </a:lnTo>
                <a:lnTo>
                  <a:pt x="8069" y="8068"/>
                </a:lnTo>
                <a:lnTo>
                  <a:pt x="9264" y="14343"/>
                </a:lnTo>
                <a:lnTo>
                  <a:pt x="13149" y="16584"/>
                </a:lnTo>
                <a:lnTo>
                  <a:pt x="6126" y="19722"/>
                </a:lnTo>
                <a:close/>
              </a:path>
            </a:pathLst>
          </a:custGeom>
          <a:solidFill>
            <a:srgbClr val="879997"/>
          </a:solidFill>
          <a:ln>
            <a:noFill/>
          </a:ln>
        </p:spPr>
      </p:sp>
      <p:pic>
        <p:nvPicPr>
          <p:cNvPr descr="Giant Manta Ray | NOAA Fisheries" id="94" name="Google Shape;9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82000" y="2656000"/>
            <a:ext cx="2471426" cy="16509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A9999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Google Shape;99;p15"/>
          <p:cNvGrpSpPr/>
          <p:nvPr/>
        </p:nvGrpSpPr>
        <p:grpSpPr>
          <a:xfrm>
            <a:off x="4467366" y="349465"/>
            <a:ext cx="793090" cy="5016084"/>
            <a:chOff x="4225325" y="401175"/>
            <a:chExt cx="698266" cy="4416345"/>
          </a:xfrm>
        </p:grpSpPr>
        <p:sp>
          <p:nvSpPr>
            <p:cNvPr id="100" name="Google Shape;100;p15"/>
            <p:cNvSpPr/>
            <p:nvPr/>
          </p:nvSpPr>
          <p:spPr>
            <a:xfrm>
              <a:off x="4657655" y="2587620"/>
              <a:ext cx="242968" cy="2229900"/>
            </a:xfrm>
            <a:custGeom>
              <a:rect b="b" l="l" r="r" t="t"/>
              <a:pathLst>
                <a:path extrusionOk="0" h="72647" w="7304">
                  <a:moveTo>
                    <a:pt x="1547" y="757"/>
                  </a:moveTo>
                  <a:lnTo>
                    <a:pt x="1251" y="2566"/>
                  </a:lnTo>
                  <a:lnTo>
                    <a:pt x="2731" y="28131"/>
                  </a:lnTo>
                  <a:lnTo>
                    <a:pt x="3784" y="38495"/>
                  </a:lnTo>
                  <a:lnTo>
                    <a:pt x="4672" y="52215"/>
                  </a:lnTo>
                  <a:lnTo>
                    <a:pt x="5758" y="62118"/>
                  </a:lnTo>
                  <a:lnTo>
                    <a:pt x="7304" y="72252"/>
                  </a:lnTo>
                  <a:lnTo>
                    <a:pt x="921" y="726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01" name="Google Shape;101;p15"/>
            <p:cNvSpPr/>
            <p:nvPr/>
          </p:nvSpPr>
          <p:spPr>
            <a:xfrm>
              <a:off x="4459553" y="2604779"/>
              <a:ext cx="224372" cy="2204638"/>
            </a:xfrm>
            <a:custGeom>
              <a:rect b="b" l="l" r="r" t="t"/>
              <a:pathLst>
                <a:path extrusionOk="0" h="71824" w="6745">
                  <a:moveTo>
                    <a:pt x="691" y="889"/>
                  </a:moveTo>
                  <a:lnTo>
                    <a:pt x="0" y="71495"/>
                  </a:lnTo>
                  <a:lnTo>
                    <a:pt x="4211" y="71693"/>
                  </a:lnTo>
                  <a:lnTo>
                    <a:pt x="6745" y="71824"/>
                  </a:lnTo>
                  <a:lnTo>
                    <a:pt x="5166" y="0"/>
                  </a:lnTo>
                  <a:close/>
                </a:path>
              </a:pathLst>
            </a:custGeom>
            <a:solidFill>
              <a:srgbClr val="B1E5F2"/>
            </a:solidFill>
            <a:ln cap="flat" cmpd="sng" w="7500">
              <a:solidFill>
                <a:srgbClr val="211818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102" name="Google Shape;102;p15"/>
            <p:cNvSpPr/>
            <p:nvPr/>
          </p:nvSpPr>
          <p:spPr>
            <a:xfrm>
              <a:off x="4639059" y="2595693"/>
              <a:ext cx="71154" cy="2216762"/>
            </a:xfrm>
            <a:custGeom>
              <a:rect b="b" l="l" r="r" t="t"/>
              <a:pathLst>
                <a:path extrusionOk="0" h="72219" w="2139">
                  <a:moveTo>
                    <a:pt x="1250" y="856"/>
                  </a:moveTo>
                  <a:lnTo>
                    <a:pt x="1645" y="32935"/>
                  </a:lnTo>
                  <a:lnTo>
                    <a:pt x="1941" y="49879"/>
                  </a:lnTo>
                  <a:lnTo>
                    <a:pt x="2139" y="72219"/>
                  </a:lnTo>
                  <a:lnTo>
                    <a:pt x="296" y="72088"/>
                  </a:lnTo>
                  <a:lnTo>
                    <a:pt x="0" y="198"/>
                  </a:lnTo>
                  <a:lnTo>
                    <a:pt x="1086" y="0"/>
                  </a:lnTo>
                  <a:close/>
                </a:path>
              </a:pathLst>
            </a:custGeom>
            <a:solidFill>
              <a:schemeClr val="dk1"/>
            </a:solidFill>
            <a:ln cap="flat" cmpd="sng" w="7500">
              <a:solidFill>
                <a:srgbClr val="211818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103" name="Google Shape;103;p15"/>
            <p:cNvSpPr/>
            <p:nvPr/>
          </p:nvSpPr>
          <p:spPr>
            <a:xfrm>
              <a:off x="4577749" y="2616903"/>
              <a:ext cx="61307" cy="2184440"/>
            </a:xfrm>
            <a:custGeom>
              <a:rect b="b" l="l" r="r" t="t"/>
              <a:pathLst>
                <a:path extrusionOk="0" h="71166" w="1843">
                  <a:moveTo>
                    <a:pt x="593" y="3060"/>
                  </a:moveTo>
                  <a:lnTo>
                    <a:pt x="0" y="71133"/>
                  </a:lnTo>
                  <a:lnTo>
                    <a:pt x="1843" y="71166"/>
                  </a:lnTo>
                  <a:lnTo>
                    <a:pt x="1744" y="0"/>
                  </a:lnTo>
                  <a:lnTo>
                    <a:pt x="362" y="231"/>
                  </a:lnTo>
                  <a:close/>
                </a:path>
              </a:pathLst>
            </a:custGeom>
            <a:solidFill>
              <a:schemeClr val="dk1"/>
            </a:solidFill>
            <a:ln cap="flat" cmpd="sng" w="7500">
              <a:solidFill>
                <a:srgbClr val="211818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104" name="Google Shape;104;p15"/>
            <p:cNvSpPr/>
            <p:nvPr/>
          </p:nvSpPr>
          <p:spPr>
            <a:xfrm>
              <a:off x="4596378" y="1326252"/>
              <a:ext cx="65665" cy="91901"/>
            </a:xfrm>
            <a:custGeom>
              <a:rect b="b" l="l" r="r" t="t"/>
              <a:pathLst>
                <a:path extrusionOk="0" h="2994" w="1974">
                  <a:moveTo>
                    <a:pt x="0" y="0"/>
                  </a:moveTo>
                  <a:lnTo>
                    <a:pt x="888" y="296"/>
                  </a:lnTo>
                  <a:lnTo>
                    <a:pt x="1974" y="2040"/>
                  </a:lnTo>
                  <a:lnTo>
                    <a:pt x="1612" y="2994"/>
                  </a:lnTo>
                  <a:lnTo>
                    <a:pt x="1250" y="2270"/>
                  </a:lnTo>
                  <a:lnTo>
                    <a:pt x="33" y="157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</p:sp>
        <p:sp>
          <p:nvSpPr>
            <p:cNvPr id="105" name="Google Shape;105;p15"/>
            <p:cNvSpPr/>
            <p:nvPr/>
          </p:nvSpPr>
          <p:spPr>
            <a:xfrm>
              <a:off x="4450804" y="1309094"/>
              <a:ext cx="212330" cy="130270"/>
            </a:xfrm>
            <a:custGeom>
              <a:rect b="b" l="l" r="r" t="t"/>
              <a:pathLst>
                <a:path extrusionOk="0" h="4244" w="6383">
                  <a:moveTo>
                    <a:pt x="0" y="1941"/>
                  </a:moveTo>
                  <a:lnTo>
                    <a:pt x="1480" y="329"/>
                  </a:lnTo>
                  <a:lnTo>
                    <a:pt x="3751" y="0"/>
                  </a:lnTo>
                  <a:lnTo>
                    <a:pt x="4573" y="592"/>
                  </a:lnTo>
                  <a:lnTo>
                    <a:pt x="5067" y="1513"/>
                  </a:lnTo>
                  <a:lnTo>
                    <a:pt x="5823" y="2270"/>
                  </a:lnTo>
                  <a:lnTo>
                    <a:pt x="6218" y="2994"/>
                  </a:lnTo>
                  <a:lnTo>
                    <a:pt x="6383" y="3158"/>
                  </a:lnTo>
                  <a:lnTo>
                    <a:pt x="6087" y="3290"/>
                  </a:lnTo>
                  <a:lnTo>
                    <a:pt x="5429" y="4244"/>
                  </a:lnTo>
                  <a:lnTo>
                    <a:pt x="559" y="2303"/>
                  </a:lnTo>
                  <a:close/>
                </a:path>
              </a:pathLst>
            </a:custGeom>
            <a:solidFill>
              <a:srgbClr val="B1E5F2"/>
            </a:solidFill>
            <a:ln>
              <a:noFill/>
            </a:ln>
          </p:spPr>
        </p:sp>
        <p:sp>
          <p:nvSpPr>
            <p:cNvPr id="106" name="Google Shape;106;p15"/>
            <p:cNvSpPr/>
            <p:nvPr/>
          </p:nvSpPr>
          <p:spPr>
            <a:xfrm>
              <a:off x="4542753" y="401175"/>
              <a:ext cx="59112" cy="923889"/>
            </a:xfrm>
            <a:custGeom>
              <a:rect b="b" l="l" r="r" t="t"/>
              <a:pathLst>
                <a:path extrusionOk="0" h="30099" w="1777">
                  <a:moveTo>
                    <a:pt x="0" y="0"/>
                  </a:moveTo>
                  <a:lnTo>
                    <a:pt x="1777" y="30099"/>
                  </a:lnTo>
                  <a:lnTo>
                    <a:pt x="42" y="29842"/>
                  </a:lnTo>
                  <a:close/>
                </a:path>
              </a:pathLst>
            </a:custGeom>
            <a:solidFill>
              <a:srgbClr val="B1E5F2"/>
            </a:solidFill>
            <a:ln>
              <a:noFill/>
            </a:ln>
          </p:spPr>
        </p:sp>
        <p:sp>
          <p:nvSpPr>
            <p:cNvPr id="107" name="Google Shape;107;p15"/>
            <p:cNvSpPr/>
            <p:nvPr/>
          </p:nvSpPr>
          <p:spPr>
            <a:xfrm>
              <a:off x="4492254" y="402096"/>
              <a:ext cx="54056" cy="924349"/>
            </a:xfrm>
            <a:custGeom>
              <a:rect b="b" l="l" r="r" t="t"/>
              <a:pathLst>
                <a:path extrusionOk="0" h="30114" w="1625">
                  <a:moveTo>
                    <a:pt x="1496" y="0"/>
                  </a:moveTo>
                  <a:lnTo>
                    <a:pt x="0" y="30114"/>
                  </a:lnTo>
                  <a:lnTo>
                    <a:pt x="1625" y="29876"/>
                  </a:lnTo>
                  <a:close/>
                </a:path>
              </a:pathLst>
            </a:custGeom>
            <a:solidFill>
              <a:srgbClr val="132C53"/>
            </a:solidFill>
            <a:ln>
              <a:noFill/>
            </a:ln>
          </p:spPr>
        </p:sp>
        <p:sp>
          <p:nvSpPr>
            <p:cNvPr id="108" name="Google Shape;108;p15"/>
            <p:cNvSpPr/>
            <p:nvPr/>
          </p:nvSpPr>
          <p:spPr>
            <a:xfrm>
              <a:off x="4507723" y="1399981"/>
              <a:ext cx="117093" cy="578662"/>
            </a:xfrm>
            <a:custGeom>
              <a:rect b="b" l="l" r="r" t="t"/>
              <a:pathLst>
                <a:path extrusionOk="0" h="18852" w="3520">
                  <a:moveTo>
                    <a:pt x="3454" y="1283"/>
                  </a:moveTo>
                  <a:lnTo>
                    <a:pt x="3520" y="16911"/>
                  </a:lnTo>
                  <a:lnTo>
                    <a:pt x="2632" y="17207"/>
                  </a:lnTo>
                  <a:lnTo>
                    <a:pt x="2599" y="18820"/>
                  </a:lnTo>
                  <a:lnTo>
                    <a:pt x="1382" y="18852"/>
                  </a:lnTo>
                  <a:lnTo>
                    <a:pt x="658" y="18852"/>
                  </a:lnTo>
                  <a:lnTo>
                    <a:pt x="296" y="17536"/>
                  </a:lnTo>
                  <a:lnTo>
                    <a:pt x="0" y="559"/>
                  </a:lnTo>
                  <a:lnTo>
                    <a:pt x="1711" y="0"/>
                  </a:lnTo>
                  <a:close/>
                </a:path>
              </a:pathLst>
            </a:custGeom>
            <a:solidFill>
              <a:srgbClr val="B1E5F2"/>
            </a:solidFill>
            <a:ln>
              <a:noFill/>
            </a:ln>
          </p:spPr>
        </p:sp>
        <p:sp>
          <p:nvSpPr>
            <p:cNvPr id="109" name="Google Shape;109;p15"/>
            <p:cNvSpPr/>
            <p:nvPr/>
          </p:nvSpPr>
          <p:spPr>
            <a:xfrm>
              <a:off x="4468303" y="1953406"/>
              <a:ext cx="85391" cy="113111"/>
            </a:xfrm>
            <a:custGeom>
              <a:rect b="b" l="l" r="r" t="t"/>
              <a:pathLst>
                <a:path extrusionOk="0" h="3685" w="2567">
                  <a:moveTo>
                    <a:pt x="0" y="1711"/>
                  </a:moveTo>
                  <a:lnTo>
                    <a:pt x="362" y="3685"/>
                  </a:lnTo>
                  <a:lnTo>
                    <a:pt x="2369" y="3455"/>
                  </a:lnTo>
                  <a:lnTo>
                    <a:pt x="2567" y="0"/>
                  </a:lnTo>
                  <a:lnTo>
                    <a:pt x="1547" y="26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</p:sp>
        <p:sp>
          <p:nvSpPr>
            <p:cNvPr id="110" name="Google Shape;110;p15"/>
            <p:cNvSpPr/>
            <p:nvPr/>
          </p:nvSpPr>
          <p:spPr>
            <a:xfrm>
              <a:off x="4453000" y="1898862"/>
              <a:ext cx="232023" cy="213085"/>
            </a:xfrm>
            <a:custGeom>
              <a:rect b="b" l="l" r="r" t="t"/>
              <a:pathLst>
                <a:path extrusionOk="0" h="6942" w="6975">
                  <a:moveTo>
                    <a:pt x="4836" y="33"/>
                  </a:moveTo>
                  <a:lnTo>
                    <a:pt x="5889" y="198"/>
                  </a:lnTo>
                  <a:lnTo>
                    <a:pt x="6646" y="724"/>
                  </a:lnTo>
                  <a:lnTo>
                    <a:pt x="6547" y="2961"/>
                  </a:lnTo>
                  <a:lnTo>
                    <a:pt x="6843" y="3323"/>
                  </a:lnTo>
                  <a:lnTo>
                    <a:pt x="6975" y="6942"/>
                  </a:lnTo>
                  <a:lnTo>
                    <a:pt x="6119" y="6712"/>
                  </a:lnTo>
                  <a:lnTo>
                    <a:pt x="5922" y="5988"/>
                  </a:lnTo>
                  <a:lnTo>
                    <a:pt x="5297" y="5462"/>
                  </a:lnTo>
                  <a:lnTo>
                    <a:pt x="5297" y="5988"/>
                  </a:lnTo>
                  <a:lnTo>
                    <a:pt x="4639" y="6054"/>
                  </a:lnTo>
                  <a:lnTo>
                    <a:pt x="6251" y="6811"/>
                  </a:lnTo>
                  <a:lnTo>
                    <a:pt x="0" y="6778"/>
                  </a:lnTo>
                  <a:lnTo>
                    <a:pt x="625" y="3225"/>
                  </a:lnTo>
                  <a:lnTo>
                    <a:pt x="381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11" name="Google Shape;111;p15"/>
            <p:cNvSpPr/>
            <p:nvPr/>
          </p:nvSpPr>
          <p:spPr>
            <a:xfrm>
              <a:off x="4428915" y="1362595"/>
              <a:ext cx="233121" cy="744323"/>
            </a:xfrm>
            <a:custGeom>
              <a:rect b="b" l="l" r="r" t="t"/>
              <a:pathLst>
                <a:path extrusionOk="0" h="24249" w="7008">
                  <a:moveTo>
                    <a:pt x="658" y="165"/>
                  </a:moveTo>
                  <a:lnTo>
                    <a:pt x="1744" y="626"/>
                  </a:lnTo>
                  <a:lnTo>
                    <a:pt x="2862" y="0"/>
                  </a:lnTo>
                  <a:lnTo>
                    <a:pt x="5001" y="33"/>
                  </a:lnTo>
                  <a:lnTo>
                    <a:pt x="6251" y="757"/>
                  </a:lnTo>
                  <a:lnTo>
                    <a:pt x="6251" y="1975"/>
                  </a:lnTo>
                  <a:lnTo>
                    <a:pt x="6942" y="659"/>
                  </a:lnTo>
                  <a:lnTo>
                    <a:pt x="7008" y="1646"/>
                  </a:lnTo>
                  <a:lnTo>
                    <a:pt x="6054" y="2896"/>
                  </a:lnTo>
                  <a:lnTo>
                    <a:pt x="5001" y="2271"/>
                  </a:lnTo>
                  <a:lnTo>
                    <a:pt x="3751" y="2139"/>
                  </a:lnTo>
                  <a:lnTo>
                    <a:pt x="3027" y="2698"/>
                  </a:lnTo>
                  <a:lnTo>
                    <a:pt x="3027" y="20103"/>
                  </a:lnTo>
                  <a:lnTo>
                    <a:pt x="1875" y="20564"/>
                  </a:lnTo>
                  <a:lnTo>
                    <a:pt x="1579" y="21386"/>
                  </a:lnTo>
                  <a:lnTo>
                    <a:pt x="1908" y="22670"/>
                  </a:lnTo>
                  <a:lnTo>
                    <a:pt x="2632" y="22406"/>
                  </a:lnTo>
                  <a:lnTo>
                    <a:pt x="3422" y="22538"/>
                  </a:lnTo>
                  <a:lnTo>
                    <a:pt x="3356" y="20038"/>
                  </a:lnTo>
                  <a:lnTo>
                    <a:pt x="3816" y="20038"/>
                  </a:lnTo>
                  <a:lnTo>
                    <a:pt x="3915" y="23821"/>
                  </a:lnTo>
                  <a:lnTo>
                    <a:pt x="3323" y="23788"/>
                  </a:lnTo>
                  <a:lnTo>
                    <a:pt x="2829" y="22966"/>
                  </a:lnTo>
                  <a:lnTo>
                    <a:pt x="2204" y="23064"/>
                  </a:lnTo>
                  <a:lnTo>
                    <a:pt x="1875" y="24084"/>
                  </a:lnTo>
                  <a:lnTo>
                    <a:pt x="230" y="24249"/>
                  </a:lnTo>
                  <a:lnTo>
                    <a:pt x="0" y="21222"/>
                  </a:lnTo>
                  <a:lnTo>
                    <a:pt x="1711" y="20103"/>
                  </a:lnTo>
                  <a:lnTo>
                    <a:pt x="1612" y="2764"/>
                  </a:lnTo>
                  <a:lnTo>
                    <a:pt x="691" y="1876"/>
                  </a:lnTo>
                  <a:close/>
                </a:path>
              </a:pathLst>
            </a:custGeom>
            <a:solidFill>
              <a:srgbClr val="132C53"/>
            </a:solidFill>
            <a:ln>
              <a:noFill/>
            </a:ln>
          </p:spPr>
        </p:sp>
        <p:sp>
          <p:nvSpPr>
            <p:cNvPr id="112" name="Google Shape;112;p15"/>
            <p:cNvSpPr/>
            <p:nvPr/>
          </p:nvSpPr>
          <p:spPr>
            <a:xfrm>
              <a:off x="4589791" y="1978637"/>
              <a:ext cx="88651" cy="133308"/>
            </a:xfrm>
            <a:custGeom>
              <a:rect b="b" l="l" r="r" t="t"/>
              <a:pathLst>
                <a:path extrusionOk="0" h="4343" w="2665">
                  <a:moveTo>
                    <a:pt x="0" y="461"/>
                  </a:moveTo>
                  <a:lnTo>
                    <a:pt x="527" y="0"/>
                  </a:lnTo>
                  <a:lnTo>
                    <a:pt x="1645" y="132"/>
                  </a:lnTo>
                  <a:lnTo>
                    <a:pt x="2139" y="757"/>
                  </a:lnTo>
                  <a:lnTo>
                    <a:pt x="2665" y="4343"/>
                  </a:lnTo>
                  <a:lnTo>
                    <a:pt x="560" y="3817"/>
                  </a:lnTo>
                  <a:lnTo>
                    <a:pt x="99" y="2304"/>
                  </a:lnTo>
                  <a:close/>
                </a:path>
              </a:pathLst>
            </a:custGeom>
            <a:solidFill>
              <a:srgbClr val="FFDDB2"/>
            </a:solidFill>
            <a:ln>
              <a:noFill/>
            </a:ln>
          </p:spPr>
        </p:sp>
        <p:sp>
          <p:nvSpPr>
            <p:cNvPr id="113" name="Google Shape;113;p15"/>
            <p:cNvSpPr/>
            <p:nvPr/>
          </p:nvSpPr>
          <p:spPr>
            <a:xfrm>
              <a:off x="4644515" y="1924123"/>
              <a:ext cx="21888" cy="61605"/>
            </a:xfrm>
            <a:custGeom>
              <a:rect b="b" l="l" r="r" t="t"/>
              <a:pathLst>
                <a:path extrusionOk="0" h="2007" w="658">
                  <a:moveTo>
                    <a:pt x="0" y="98"/>
                  </a:moveTo>
                  <a:lnTo>
                    <a:pt x="33" y="1579"/>
                  </a:lnTo>
                  <a:lnTo>
                    <a:pt x="658" y="2007"/>
                  </a:lnTo>
                  <a:lnTo>
                    <a:pt x="593" y="0"/>
                  </a:lnTo>
                  <a:close/>
                </a:path>
              </a:pathLst>
            </a:custGeom>
            <a:solidFill>
              <a:srgbClr val="FFDDB2"/>
            </a:solidFill>
            <a:ln>
              <a:noFill/>
            </a:ln>
          </p:spPr>
        </p:sp>
        <p:sp>
          <p:nvSpPr>
            <p:cNvPr id="114" name="Google Shape;114;p15"/>
            <p:cNvSpPr/>
            <p:nvPr/>
          </p:nvSpPr>
          <p:spPr>
            <a:xfrm>
              <a:off x="4271299" y="2385649"/>
              <a:ext cx="626047" cy="2413671"/>
            </a:xfrm>
            <a:custGeom>
              <a:rect b="b" l="l" r="r" t="t"/>
              <a:pathLst>
                <a:path extrusionOk="0" h="78634" w="18820">
                  <a:moveTo>
                    <a:pt x="757" y="7567"/>
                  </a:moveTo>
                  <a:lnTo>
                    <a:pt x="4080" y="8719"/>
                  </a:lnTo>
                  <a:lnTo>
                    <a:pt x="5429" y="9081"/>
                  </a:lnTo>
                  <a:lnTo>
                    <a:pt x="4804" y="28098"/>
                  </a:lnTo>
                  <a:lnTo>
                    <a:pt x="4606" y="35303"/>
                  </a:lnTo>
                  <a:lnTo>
                    <a:pt x="4178" y="42278"/>
                  </a:lnTo>
                  <a:lnTo>
                    <a:pt x="3290" y="54649"/>
                  </a:lnTo>
                  <a:lnTo>
                    <a:pt x="2270" y="64947"/>
                  </a:lnTo>
                  <a:lnTo>
                    <a:pt x="1546" y="71857"/>
                  </a:lnTo>
                  <a:lnTo>
                    <a:pt x="888" y="78437"/>
                  </a:lnTo>
                  <a:lnTo>
                    <a:pt x="6909" y="78634"/>
                  </a:lnTo>
                  <a:lnTo>
                    <a:pt x="7107" y="70705"/>
                  </a:lnTo>
                  <a:lnTo>
                    <a:pt x="7436" y="59321"/>
                  </a:lnTo>
                  <a:lnTo>
                    <a:pt x="7502" y="48891"/>
                  </a:lnTo>
                  <a:lnTo>
                    <a:pt x="7502" y="38429"/>
                  </a:lnTo>
                  <a:lnTo>
                    <a:pt x="7633" y="28295"/>
                  </a:lnTo>
                  <a:lnTo>
                    <a:pt x="7633" y="18392"/>
                  </a:lnTo>
                  <a:lnTo>
                    <a:pt x="7666" y="8587"/>
                  </a:lnTo>
                  <a:lnTo>
                    <a:pt x="8851" y="7600"/>
                  </a:lnTo>
                  <a:lnTo>
                    <a:pt x="9476" y="9508"/>
                  </a:lnTo>
                  <a:lnTo>
                    <a:pt x="9311" y="10759"/>
                  </a:lnTo>
                  <a:lnTo>
                    <a:pt x="9936" y="10791"/>
                  </a:lnTo>
                  <a:lnTo>
                    <a:pt x="10101" y="8455"/>
                  </a:lnTo>
                  <a:lnTo>
                    <a:pt x="11022" y="8028"/>
                  </a:lnTo>
                  <a:lnTo>
                    <a:pt x="11187" y="7567"/>
                  </a:lnTo>
                  <a:lnTo>
                    <a:pt x="12667" y="7633"/>
                  </a:lnTo>
                  <a:lnTo>
                    <a:pt x="12733" y="9344"/>
                  </a:lnTo>
                  <a:lnTo>
                    <a:pt x="16681" y="8061"/>
                  </a:lnTo>
                  <a:lnTo>
                    <a:pt x="18589" y="6383"/>
                  </a:lnTo>
                  <a:lnTo>
                    <a:pt x="18820" y="4343"/>
                  </a:lnTo>
                  <a:lnTo>
                    <a:pt x="14773" y="0"/>
                  </a:lnTo>
                  <a:lnTo>
                    <a:pt x="2435" y="395"/>
                  </a:lnTo>
                  <a:lnTo>
                    <a:pt x="0" y="4869"/>
                  </a:lnTo>
                  <a:lnTo>
                    <a:pt x="0" y="6416"/>
                  </a:lnTo>
                  <a:lnTo>
                    <a:pt x="329" y="7337"/>
                  </a:lnTo>
                  <a:close/>
                </a:path>
              </a:pathLst>
            </a:custGeom>
            <a:solidFill>
              <a:srgbClr val="132C53"/>
            </a:solidFill>
            <a:ln>
              <a:noFill/>
            </a:ln>
          </p:spPr>
        </p:sp>
        <p:sp>
          <p:nvSpPr>
            <p:cNvPr id="115" name="Google Shape;115;p15"/>
            <p:cNvSpPr/>
            <p:nvPr/>
          </p:nvSpPr>
          <p:spPr>
            <a:xfrm>
              <a:off x="4274592" y="2105897"/>
              <a:ext cx="635894" cy="497873"/>
            </a:xfrm>
            <a:custGeom>
              <a:rect b="b" l="l" r="r" t="t"/>
              <a:pathLst>
                <a:path extrusionOk="0" h="16220" w="19116">
                  <a:moveTo>
                    <a:pt x="7863" y="0"/>
                  </a:moveTo>
                  <a:lnTo>
                    <a:pt x="12305" y="33"/>
                  </a:lnTo>
                  <a:lnTo>
                    <a:pt x="15727" y="1415"/>
                  </a:lnTo>
                  <a:lnTo>
                    <a:pt x="15825" y="4244"/>
                  </a:lnTo>
                  <a:lnTo>
                    <a:pt x="17503" y="5363"/>
                  </a:lnTo>
                  <a:lnTo>
                    <a:pt x="19116" y="6613"/>
                  </a:lnTo>
                  <a:lnTo>
                    <a:pt x="18326" y="10002"/>
                  </a:lnTo>
                  <a:lnTo>
                    <a:pt x="18556" y="14411"/>
                  </a:lnTo>
                  <a:lnTo>
                    <a:pt x="17635" y="15793"/>
                  </a:lnTo>
                  <a:lnTo>
                    <a:pt x="17536" y="14773"/>
                  </a:lnTo>
                  <a:lnTo>
                    <a:pt x="16483" y="14214"/>
                  </a:lnTo>
                  <a:lnTo>
                    <a:pt x="14740" y="13424"/>
                  </a:lnTo>
                  <a:lnTo>
                    <a:pt x="12404" y="12930"/>
                  </a:lnTo>
                  <a:lnTo>
                    <a:pt x="9048" y="12897"/>
                  </a:lnTo>
                  <a:lnTo>
                    <a:pt x="5659" y="13062"/>
                  </a:lnTo>
                  <a:lnTo>
                    <a:pt x="3158" y="13786"/>
                  </a:lnTo>
                  <a:lnTo>
                    <a:pt x="1151" y="15102"/>
                  </a:lnTo>
                  <a:lnTo>
                    <a:pt x="559" y="16220"/>
                  </a:lnTo>
                  <a:lnTo>
                    <a:pt x="0" y="14641"/>
                  </a:lnTo>
                  <a:lnTo>
                    <a:pt x="1053" y="10035"/>
                  </a:lnTo>
                  <a:lnTo>
                    <a:pt x="3224" y="2106"/>
                  </a:lnTo>
                  <a:lnTo>
                    <a:pt x="4112" y="592"/>
                  </a:lnTo>
                  <a:close/>
                </a:path>
              </a:pathLst>
            </a:custGeom>
            <a:solidFill>
              <a:srgbClr val="B1E5F2"/>
            </a:solidFill>
            <a:ln>
              <a:noFill/>
            </a:ln>
          </p:spPr>
        </p:sp>
        <p:sp>
          <p:nvSpPr>
            <p:cNvPr id="116" name="Google Shape;116;p15"/>
            <p:cNvSpPr/>
            <p:nvPr/>
          </p:nvSpPr>
          <p:spPr>
            <a:xfrm>
              <a:off x="4225325" y="2095799"/>
              <a:ext cx="698266" cy="473655"/>
            </a:xfrm>
            <a:custGeom>
              <a:rect b="b" l="l" r="r" t="t"/>
              <a:pathLst>
                <a:path extrusionOk="0" h="15431" w="20991">
                  <a:moveTo>
                    <a:pt x="3126" y="2303"/>
                  </a:moveTo>
                  <a:lnTo>
                    <a:pt x="5067" y="1250"/>
                  </a:lnTo>
                  <a:lnTo>
                    <a:pt x="5593" y="0"/>
                  </a:lnTo>
                  <a:lnTo>
                    <a:pt x="6153" y="592"/>
                  </a:lnTo>
                  <a:lnTo>
                    <a:pt x="6778" y="66"/>
                  </a:lnTo>
                  <a:lnTo>
                    <a:pt x="10397" y="296"/>
                  </a:lnTo>
                  <a:lnTo>
                    <a:pt x="5955" y="1053"/>
                  </a:lnTo>
                  <a:lnTo>
                    <a:pt x="5890" y="2139"/>
                  </a:lnTo>
                  <a:lnTo>
                    <a:pt x="7995" y="2303"/>
                  </a:lnTo>
                  <a:lnTo>
                    <a:pt x="10200" y="2007"/>
                  </a:lnTo>
                  <a:lnTo>
                    <a:pt x="13983" y="2435"/>
                  </a:lnTo>
                  <a:lnTo>
                    <a:pt x="16484" y="3257"/>
                  </a:lnTo>
                  <a:lnTo>
                    <a:pt x="17273" y="4146"/>
                  </a:lnTo>
                  <a:lnTo>
                    <a:pt x="17537" y="5067"/>
                  </a:lnTo>
                  <a:lnTo>
                    <a:pt x="16714" y="4837"/>
                  </a:lnTo>
                  <a:lnTo>
                    <a:pt x="16714" y="4244"/>
                  </a:lnTo>
                  <a:lnTo>
                    <a:pt x="14411" y="3488"/>
                  </a:lnTo>
                  <a:lnTo>
                    <a:pt x="13490" y="3323"/>
                  </a:lnTo>
                  <a:lnTo>
                    <a:pt x="9542" y="3159"/>
                  </a:lnTo>
                  <a:lnTo>
                    <a:pt x="9147" y="4244"/>
                  </a:lnTo>
                  <a:lnTo>
                    <a:pt x="4475" y="5363"/>
                  </a:lnTo>
                  <a:lnTo>
                    <a:pt x="4639" y="5659"/>
                  </a:lnTo>
                  <a:lnTo>
                    <a:pt x="10101" y="4869"/>
                  </a:lnTo>
                  <a:lnTo>
                    <a:pt x="13687" y="5100"/>
                  </a:lnTo>
                  <a:lnTo>
                    <a:pt x="16648" y="5495"/>
                  </a:lnTo>
                  <a:lnTo>
                    <a:pt x="18622" y="6416"/>
                  </a:lnTo>
                  <a:lnTo>
                    <a:pt x="20432" y="7600"/>
                  </a:lnTo>
                  <a:lnTo>
                    <a:pt x="19971" y="6416"/>
                  </a:lnTo>
                  <a:lnTo>
                    <a:pt x="20991" y="7403"/>
                  </a:lnTo>
                  <a:lnTo>
                    <a:pt x="20070" y="9739"/>
                  </a:lnTo>
                  <a:lnTo>
                    <a:pt x="20695" y="11055"/>
                  </a:lnTo>
                  <a:lnTo>
                    <a:pt x="19938" y="12338"/>
                  </a:lnTo>
                  <a:lnTo>
                    <a:pt x="20136" y="13983"/>
                  </a:lnTo>
                  <a:lnTo>
                    <a:pt x="19017" y="12667"/>
                  </a:lnTo>
                  <a:lnTo>
                    <a:pt x="17010" y="11384"/>
                  </a:lnTo>
                  <a:lnTo>
                    <a:pt x="13753" y="10496"/>
                  </a:lnTo>
                  <a:lnTo>
                    <a:pt x="9278" y="10463"/>
                  </a:lnTo>
                  <a:lnTo>
                    <a:pt x="5330" y="11022"/>
                  </a:lnTo>
                  <a:lnTo>
                    <a:pt x="3883" y="11614"/>
                  </a:lnTo>
                  <a:lnTo>
                    <a:pt x="2435" y="12897"/>
                  </a:lnTo>
                  <a:lnTo>
                    <a:pt x="3093" y="13687"/>
                  </a:lnTo>
                  <a:lnTo>
                    <a:pt x="6646" y="12601"/>
                  </a:lnTo>
                  <a:lnTo>
                    <a:pt x="8522" y="12832"/>
                  </a:lnTo>
                  <a:lnTo>
                    <a:pt x="3652" y="13983"/>
                  </a:lnTo>
                  <a:lnTo>
                    <a:pt x="2205" y="15003"/>
                  </a:lnTo>
                  <a:lnTo>
                    <a:pt x="1645" y="15431"/>
                  </a:lnTo>
                  <a:lnTo>
                    <a:pt x="592" y="14937"/>
                  </a:lnTo>
                  <a:lnTo>
                    <a:pt x="757" y="13654"/>
                  </a:lnTo>
                  <a:lnTo>
                    <a:pt x="1579" y="12996"/>
                  </a:lnTo>
                  <a:lnTo>
                    <a:pt x="66" y="11351"/>
                  </a:lnTo>
                  <a:lnTo>
                    <a:pt x="0" y="6876"/>
                  </a:lnTo>
                  <a:lnTo>
                    <a:pt x="3093" y="4902"/>
                  </a:lnTo>
                  <a:close/>
                </a:path>
              </a:pathLst>
            </a:custGeom>
            <a:solidFill>
              <a:srgbClr val="132C53"/>
            </a:solidFill>
            <a:ln>
              <a:noFill/>
            </a:ln>
          </p:spPr>
        </p:sp>
        <p:sp>
          <p:nvSpPr>
            <p:cNvPr id="117" name="Google Shape;117;p15"/>
            <p:cNvSpPr/>
            <p:nvPr/>
          </p:nvSpPr>
          <p:spPr>
            <a:xfrm>
              <a:off x="4693216" y="3256274"/>
              <a:ext cx="141942" cy="1557741"/>
            </a:xfrm>
            <a:custGeom>
              <a:rect b="b" l="l" r="r" t="t"/>
              <a:pathLst>
                <a:path extrusionOk="0" h="50749" w="4267">
                  <a:moveTo>
                    <a:pt x="2416" y="50749"/>
                  </a:moveTo>
                  <a:lnTo>
                    <a:pt x="0" y="0"/>
                  </a:lnTo>
                  <a:lnTo>
                    <a:pt x="4267" y="50491"/>
                  </a:lnTo>
                  <a:close/>
                </a:path>
              </a:pathLst>
            </a:custGeom>
            <a:solidFill>
              <a:srgbClr val="FFDDB2"/>
            </a:solidFill>
            <a:ln>
              <a:noFill/>
            </a:ln>
          </p:spPr>
        </p:sp>
        <p:sp>
          <p:nvSpPr>
            <p:cNvPr id="118" name="Google Shape;118;p15"/>
            <p:cNvSpPr/>
            <p:nvPr/>
          </p:nvSpPr>
          <p:spPr>
            <a:xfrm>
              <a:off x="4385336" y="2320392"/>
              <a:ext cx="519965" cy="100987"/>
            </a:xfrm>
            <a:custGeom>
              <a:rect b="b" l="l" r="r" t="t"/>
              <a:pathLst>
                <a:path extrusionOk="0" h="3290" w="15631">
                  <a:moveTo>
                    <a:pt x="617" y="925"/>
                  </a:moveTo>
                  <a:lnTo>
                    <a:pt x="4576" y="0"/>
                  </a:lnTo>
                  <a:lnTo>
                    <a:pt x="9923" y="462"/>
                  </a:lnTo>
                  <a:lnTo>
                    <a:pt x="15116" y="2056"/>
                  </a:lnTo>
                  <a:lnTo>
                    <a:pt x="15631" y="3290"/>
                  </a:lnTo>
                  <a:lnTo>
                    <a:pt x="14139" y="2519"/>
                  </a:lnTo>
                  <a:lnTo>
                    <a:pt x="10540" y="1491"/>
                  </a:lnTo>
                  <a:lnTo>
                    <a:pt x="5964" y="1131"/>
                  </a:lnTo>
                  <a:lnTo>
                    <a:pt x="3136" y="1131"/>
                  </a:lnTo>
                  <a:lnTo>
                    <a:pt x="874" y="1594"/>
                  </a:lnTo>
                  <a:lnTo>
                    <a:pt x="0" y="179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6D7A8"/>
        </a:solidFill>
      </p:bgPr>
    </p:bg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6"/>
          <p:cNvSpPr/>
          <p:nvPr/>
        </p:nvSpPr>
        <p:spPr>
          <a:xfrm>
            <a:off x="2898912" y="4219774"/>
            <a:ext cx="3208883" cy="1006325"/>
          </a:xfrm>
          <a:custGeom>
            <a:rect b="b" l="l" r="r" t="t"/>
            <a:pathLst>
              <a:path extrusionOk="0" h="31105" w="99185">
                <a:moveTo>
                  <a:pt x="0" y="3998"/>
                </a:moveTo>
                <a:lnTo>
                  <a:pt x="4871" y="11368"/>
                </a:lnTo>
                <a:lnTo>
                  <a:pt x="18238" y="22985"/>
                </a:lnTo>
                <a:lnTo>
                  <a:pt x="49967" y="31105"/>
                </a:lnTo>
                <a:lnTo>
                  <a:pt x="74201" y="27357"/>
                </a:lnTo>
                <a:lnTo>
                  <a:pt x="85194" y="21986"/>
                </a:lnTo>
                <a:lnTo>
                  <a:pt x="99185" y="10244"/>
                </a:lnTo>
                <a:lnTo>
                  <a:pt x="54589" y="0"/>
                </a:lnTo>
                <a:lnTo>
                  <a:pt x="15240" y="8995"/>
                </a:lnTo>
                <a:close/>
              </a:path>
            </a:pathLst>
          </a:custGeom>
          <a:solidFill>
            <a:srgbClr val="FBA01B"/>
          </a:solidFill>
          <a:ln>
            <a:noFill/>
          </a:ln>
        </p:spPr>
      </p:sp>
      <p:sp>
        <p:nvSpPr>
          <p:cNvPr id="124" name="Google Shape;124;p16"/>
          <p:cNvSpPr/>
          <p:nvPr/>
        </p:nvSpPr>
        <p:spPr>
          <a:xfrm>
            <a:off x="2741297" y="3892442"/>
            <a:ext cx="3693847" cy="885067"/>
          </a:xfrm>
          <a:custGeom>
            <a:rect b="b" l="l" r="r" t="t"/>
            <a:pathLst>
              <a:path extrusionOk="0" h="27357" w="114175">
                <a:moveTo>
                  <a:pt x="0" y="7495"/>
                </a:moveTo>
                <a:lnTo>
                  <a:pt x="7745" y="18238"/>
                </a:lnTo>
                <a:lnTo>
                  <a:pt x="17988" y="27357"/>
                </a:lnTo>
                <a:lnTo>
                  <a:pt x="47594" y="26233"/>
                </a:lnTo>
                <a:lnTo>
                  <a:pt x="65082" y="26483"/>
                </a:lnTo>
                <a:lnTo>
                  <a:pt x="82571" y="23235"/>
                </a:lnTo>
                <a:lnTo>
                  <a:pt x="95187" y="21861"/>
                </a:lnTo>
                <a:lnTo>
                  <a:pt x="102558" y="21861"/>
                </a:lnTo>
                <a:lnTo>
                  <a:pt x="104681" y="20736"/>
                </a:lnTo>
                <a:lnTo>
                  <a:pt x="114175" y="4622"/>
                </a:lnTo>
                <a:lnTo>
                  <a:pt x="53590" y="0"/>
                </a:lnTo>
                <a:close/>
              </a:path>
            </a:pathLst>
          </a:custGeom>
          <a:solidFill>
            <a:srgbClr val="F69656"/>
          </a:solidFill>
          <a:ln>
            <a:noFill/>
          </a:ln>
        </p:spPr>
      </p:sp>
      <p:sp>
        <p:nvSpPr>
          <p:cNvPr id="125" name="Google Shape;125;p16"/>
          <p:cNvSpPr/>
          <p:nvPr/>
        </p:nvSpPr>
        <p:spPr>
          <a:xfrm>
            <a:off x="2498824" y="2348665"/>
            <a:ext cx="4146491" cy="808295"/>
          </a:xfrm>
          <a:custGeom>
            <a:rect b="b" l="l" r="r" t="t"/>
            <a:pathLst>
              <a:path extrusionOk="0" h="24984" w="128166">
                <a:moveTo>
                  <a:pt x="0" y="19238"/>
                </a:moveTo>
                <a:lnTo>
                  <a:pt x="1374" y="24984"/>
                </a:lnTo>
                <a:lnTo>
                  <a:pt x="22985" y="17739"/>
                </a:lnTo>
                <a:lnTo>
                  <a:pt x="34352" y="19363"/>
                </a:lnTo>
                <a:lnTo>
                  <a:pt x="47344" y="19488"/>
                </a:lnTo>
                <a:lnTo>
                  <a:pt x="63333" y="18988"/>
                </a:lnTo>
                <a:lnTo>
                  <a:pt x="73701" y="21236"/>
                </a:lnTo>
                <a:lnTo>
                  <a:pt x="82696" y="23360"/>
                </a:lnTo>
                <a:lnTo>
                  <a:pt x="95687" y="19987"/>
                </a:lnTo>
                <a:lnTo>
                  <a:pt x="114550" y="20737"/>
                </a:lnTo>
                <a:lnTo>
                  <a:pt x="120796" y="20862"/>
                </a:lnTo>
                <a:lnTo>
                  <a:pt x="128166" y="22860"/>
                </a:lnTo>
                <a:lnTo>
                  <a:pt x="126792" y="10493"/>
                </a:lnTo>
                <a:lnTo>
                  <a:pt x="103057" y="1874"/>
                </a:lnTo>
                <a:lnTo>
                  <a:pt x="30230" y="0"/>
                </a:lnTo>
                <a:lnTo>
                  <a:pt x="1874" y="13242"/>
                </a:lnTo>
                <a:close/>
              </a:path>
            </a:pathLst>
          </a:custGeom>
          <a:solidFill>
            <a:srgbClr val="C385C5"/>
          </a:solidFill>
          <a:ln>
            <a:noFill/>
          </a:ln>
        </p:spPr>
      </p:sp>
      <p:sp>
        <p:nvSpPr>
          <p:cNvPr id="126" name="Google Shape;126;p16"/>
          <p:cNvSpPr/>
          <p:nvPr/>
        </p:nvSpPr>
        <p:spPr>
          <a:xfrm>
            <a:off x="2616000" y="3472165"/>
            <a:ext cx="3883821" cy="856759"/>
          </a:xfrm>
          <a:custGeom>
            <a:rect b="b" l="l" r="r" t="t"/>
            <a:pathLst>
              <a:path extrusionOk="0" h="26482" w="120047">
                <a:moveTo>
                  <a:pt x="0" y="12991"/>
                </a:moveTo>
                <a:lnTo>
                  <a:pt x="3498" y="20111"/>
                </a:lnTo>
                <a:lnTo>
                  <a:pt x="22611" y="26482"/>
                </a:lnTo>
                <a:lnTo>
                  <a:pt x="42348" y="25483"/>
                </a:lnTo>
                <a:lnTo>
                  <a:pt x="62959" y="22360"/>
                </a:lnTo>
                <a:lnTo>
                  <a:pt x="73952" y="22485"/>
                </a:lnTo>
                <a:lnTo>
                  <a:pt x="82946" y="25608"/>
                </a:lnTo>
                <a:lnTo>
                  <a:pt x="98436" y="24858"/>
                </a:lnTo>
                <a:lnTo>
                  <a:pt x="110803" y="21985"/>
                </a:lnTo>
                <a:lnTo>
                  <a:pt x="116424" y="21111"/>
                </a:lnTo>
                <a:lnTo>
                  <a:pt x="120047" y="12991"/>
                </a:lnTo>
                <a:lnTo>
                  <a:pt x="97561" y="0"/>
                </a:lnTo>
                <a:lnTo>
                  <a:pt x="9494" y="3747"/>
                </a:lnTo>
                <a:close/>
              </a:path>
            </a:pathLst>
          </a:custGeom>
          <a:solidFill>
            <a:srgbClr val="F38F79"/>
          </a:solidFill>
          <a:ln>
            <a:noFill/>
          </a:ln>
        </p:spPr>
      </p:sp>
      <p:sp>
        <p:nvSpPr>
          <p:cNvPr id="127" name="Google Shape;127;p16"/>
          <p:cNvSpPr/>
          <p:nvPr/>
        </p:nvSpPr>
        <p:spPr>
          <a:xfrm>
            <a:off x="2519011" y="2890195"/>
            <a:ext cx="4106082" cy="1075041"/>
          </a:xfrm>
          <a:custGeom>
            <a:rect b="b" l="l" r="r" t="t"/>
            <a:pathLst>
              <a:path extrusionOk="0" h="33229" w="126917">
                <a:moveTo>
                  <a:pt x="0" y="20112"/>
                </a:moveTo>
                <a:lnTo>
                  <a:pt x="2998" y="30480"/>
                </a:lnTo>
                <a:lnTo>
                  <a:pt x="17989" y="26858"/>
                </a:lnTo>
                <a:lnTo>
                  <a:pt x="27482" y="23485"/>
                </a:lnTo>
                <a:lnTo>
                  <a:pt x="50467" y="27357"/>
                </a:lnTo>
                <a:lnTo>
                  <a:pt x="77450" y="29981"/>
                </a:lnTo>
                <a:lnTo>
                  <a:pt x="94438" y="23485"/>
                </a:lnTo>
                <a:lnTo>
                  <a:pt x="100559" y="24609"/>
                </a:lnTo>
                <a:lnTo>
                  <a:pt x="120671" y="33229"/>
                </a:lnTo>
                <a:lnTo>
                  <a:pt x="122920" y="32604"/>
                </a:lnTo>
                <a:lnTo>
                  <a:pt x="126917" y="17739"/>
                </a:lnTo>
                <a:lnTo>
                  <a:pt x="108054" y="8994"/>
                </a:lnTo>
                <a:lnTo>
                  <a:pt x="27482" y="0"/>
                </a:lnTo>
                <a:close/>
              </a:path>
            </a:pathLst>
          </a:custGeom>
          <a:solidFill>
            <a:srgbClr val="F18B97"/>
          </a:solidFill>
          <a:ln>
            <a:noFill/>
          </a:ln>
        </p:spPr>
      </p:sp>
      <p:sp>
        <p:nvSpPr>
          <p:cNvPr id="128" name="Google Shape;128;p16"/>
          <p:cNvSpPr/>
          <p:nvPr/>
        </p:nvSpPr>
        <p:spPr>
          <a:xfrm>
            <a:off x="2478604" y="2797250"/>
            <a:ext cx="4158623" cy="755754"/>
          </a:xfrm>
          <a:custGeom>
            <a:rect b="b" l="l" r="r" t="t"/>
            <a:pathLst>
              <a:path extrusionOk="0" h="23360" w="128541">
                <a:moveTo>
                  <a:pt x="250" y="5746"/>
                </a:moveTo>
                <a:lnTo>
                  <a:pt x="0" y="15740"/>
                </a:lnTo>
                <a:lnTo>
                  <a:pt x="750" y="23360"/>
                </a:lnTo>
                <a:lnTo>
                  <a:pt x="20612" y="14741"/>
                </a:lnTo>
                <a:lnTo>
                  <a:pt x="37975" y="14616"/>
                </a:lnTo>
                <a:lnTo>
                  <a:pt x="57962" y="17239"/>
                </a:lnTo>
                <a:lnTo>
                  <a:pt x="68830" y="17239"/>
                </a:lnTo>
                <a:lnTo>
                  <a:pt x="84570" y="14990"/>
                </a:lnTo>
                <a:lnTo>
                  <a:pt x="101184" y="17614"/>
                </a:lnTo>
                <a:lnTo>
                  <a:pt x="117673" y="22735"/>
                </a:lnTo>
                <a:lnTo>
                  <a:pt x="127666" y="21861"/>
                </a:lnTo>
                <a:lnTo>
                  <a:pt x="128541" y="6996"/>
                </a:lnTo>
                <a:lnTo>
                  <a:pt x="91190" y="500"/>
                </a:lnTo>
                <a:lnTo>
                  <a:pt x="14741" y="0"/>
                </a:lnTo>
                <a:lnTo>
                  <a:pt x="1000" y="4747"/>
                </a:lnTo>
                <a:lnTo>
                  <a:pt x="250" y="6996"/>
                </a:lnTo>
                <a:lnTo>
                  <a:pt x="2124" y="500"/>
                </a:lnTo>
                <a:lnTo>
                  <a:pt x="1374" y="4497"/>
                </a:lnTo>
              </a:path>
            </a:pathLst>
          </a:custGeom>
          <a:solidFill>
            <a:srgbClr val="DF85BA"/>
          </a:solidFill>
          <a:ln>
            <a:noFill/>
          </a:ln>
        </p:spPr>
      </p:sp>
      <p:sp>
        <p:nvSpPr>
          <p:cNvPr id="129" name="Google Shape;129;p16"/>
          <p:cNvSpPr/>
          <p:nvPr/>
        </p:nvSpPr>
        <p:spPr>
          <a:xfrm>
            <a:off x="2498824" y="2045597"/>
            <a:ext cx="4077774" cy="925476"/>
          </a:xfrm>
          <a:custGeom>
            <a:rect b="b" l="l" r="r" t="t"/>
            <a:pathLst>
              <a:path extrusionOk="0" h="28606" w="126042">
                <a:moveTo>
                  <a:pt x="5871" y="6370"/>
                </a:moveTo>
                <a:lnTo>
                  <a:pt x="1374" y="17863"/>
                </a:lnTo>
                <a:lnTo>
                  <a:pt x="0" y="28606"/>
                </a:lnTo>
                <a:lnTo>
                  <a:pt x="13116" y="18238"/>
                </a:lnTo>
                <a:lnTo>
                  <a:pt x="23359" y="19112"/>
                </a:lnTo>
                <a:lnTo>
                  <a:pt x="38100" y="16489"/>
                </a:lnTo>
                <a:lnTo>
                  <a:pt x="48718" y="13740"/>
                </a:lnTo>
                <a:lnTo>
                  <a:pt x="59836" y="15614"/>
                </a:lnTo>
                <a:lnTo>
                  <a:pt x="75076" y="20236"/>
                </a:lnTo>
                <a:lnTo>
                  <a:pt x="85069" y="19237"/>
                </a:lnTo>
                <a:lnTo>
                  <a:pt x="92814" y="16364"/>
                </a:lnTo>
                <a:lnTo>
                  <a:pt x="114799" y="17988"/>
                </a:lnTo>
                <a:lnTo>
                  <a:pt x="117173" y="18487"/>
                </a:lnTo>
                <a:lnTo>
                  <a:pt x="118547" y="18612"/>
                </a:lnTo>
                <a:lnTo>
                  <a:pt x="126042" y="19612"/>
                </a:lnTo>
                <a:lnTo>
                  <a:pt x="122170" y="6745"/>
                </a:lnTo>
                <a:lnTo>
                  <a:pt x="119047" y="2123"/>
                </a:lnTo>
                <a:lnTo>
                  <a:pt x="93563" y="1249"/>
                </a:lnTo>
                <a:lnTo>
                  <a:pt x="41098" y="0"/>
                </a:lnTo>
                <a:lnTo>
                  <a:pt x="14740" y="7245"/>
                </a:lnTo>
                <a:close/>
              </a:path>
            </a:pathLst>
          </a:custGeom>
          <a:solidFill>
            <a:srgbClr val="AD85CD"/>
          </a:solidFill>
          <a:ln>
            <a:noFill/>
          </a:ln>
        </p:spPr>
      </p:sp>
      <p:sp>
        <p:nvSpPr>
          <p:cNvPr id="130" name="Google Shape;130;p16"/>
          <p:cNvSpPr/>
          <p:nvPr/>
        </p:nvSpPr>
        <p:spPr>
          <a:xfrm>
            <a:off x="2660483" y="1568705"/>
            <a:ext cx="3714035" cy="775942"/>
          </a:xfrm>
          <a:custGeom>
            <a:rect b="b" l="l" r="r" t="t"/>
            <a:pathLst>
              <a:path extrusionOk="0" h="23984" w="114799">
                <a:moveTo>
                  <a:pt x="3497" y="15990"/>
                </a:moveTo>
                <a:lnTo>
                  <a:pt x="0" y="22735"/>
                </a:lnTo>
                <a:lnTo>
                  <a:pt x="8869" y="23984"/>
                </a:lnTo>
                <a:lnTo>
                  <a:pt x="20736" y="20237"/>
                </a:lnTo>
                <a:lnTo>
                  <a:pt x="36600" y="17239"/>
                </a:lnTo>
                <a:lnTo>
                  <a:pt x="50966" y="20362"/>
                </a:lnTo>
                <a:lnTo>
                  <a:pt x="59336" y="19987"/>
                </a:lnTo>
                <a:lnTo>
                  <a:pt x="70578" y="15990"/>
                </a:lnTo>
                <a:lnTo>
                  <a:pt x="82945" y="16864"/>
                </a:lnTo>
                <a:lnTo>
                  <a:pt x="103057" y="21861"/>
                </a:lnTo>
                <a:lnTo>
                  <a:pt x="109428" y="21611"/>
                </a:lnTo>
                <a:lnTo>
                  <a:pt x="114799" y="17863"/>
                </a:lnTo>
                <a:lnTo>
                  <a:pt x="110052" y="9744"/>
                </a:lnTo>
                <a:lnTo>
                  <a:pt x="102058" y="1374"/>
                </a:lnTo>
                <a:lnTo>
                  <a:pt x="23359" y="0"/>
                </a:lnTo>
                <a:close/>
              </a:path>
            </a:pathLst>
          </a:custGeom>
          <a:solidFill>
            <a:srgbClr val="8085DD"/>
          </a:solidFill>
          <a:ln>
            <a:noFill/>
          </a:ln>
        </p:spPr>
      </p:sp>
      <p:sp>
        <p:nvSpPr>
          <p:cNvPr id="131" name="Google Shape;131;p16"/>
          <p:cNvSpPr/>
          <p:nvPr/>
        </p:nvSpPr>
        <p:spPr>
          <a:xfrm>
            <a:off x="2761484" y="1061823"/>
            <a:ext cx="3264141" cy="1020171"/>
          </a:xfrm>
          <a:custGeom>
            <a:rect b="b" l="l" r="r" t="t"/>
            <a:pathLst>
              <a:path extrusionOk="0" h="31533" w="100893">
                <a:moveTo>
                  <a:pt x="5155" y="31505"/>
                </a:moveTo>
                <a:lnTo>
                  <a:pt x="12482" y="24423"/>
                </a:lnTo>
                <a:lnTo>
                  <a:pt x="49116" y="18561"/>
                </a:lnTo>
                <a:lnTo>
                  <a:pt x="72074" y="22713"/>
                </a:lnTo>
                <a:lnTo>
                  <a:pt x="95032" y="27353"/>
                </a:lnTo>
                <a:lnTo>
                  <a:pt x="100893" y="22469"/>
                </a:lnTo>
                <a:lnTo>
                  <a:pt x="99428" y="17340"/>
                </a:lnTo>
                <a:lnTo>
                  <a:pt x="84774" y="7815"/>
                </a:lnTo>
                <a:lnTo>
                  <a:pt x="68655" y="977"/>
                </a:lnTo>
                <a:lnTo>
                  <a:pt x="49116" y="0"/>
                </a:lnTo>
                <a:lnTo>
                  <a:pt x="27624" y="5128"/>
                </a:lnTo>
                <a:lnTo>
                  <a:pt x="13947" y="15142"/>
                </a:lnTo>
                <a:lnTo>
                  <a:pt x="4872" y="24163"/>
                </a:lnTo>
                <a:lnTo>
                  <a:pt x="0" y="31533"/>
                </a:lnTo>
                <a:close/>
              </a:path>
            </a:pathLst>
          </a:custGeom>
          <a:solidFill>
            <a:srgbClr val="5085F0"/>
          </a:solidFill>
          <a:ln>
            <a:noFill/>
          </a:ln>
        </p:spPr>
      </p:sp>
      <p:grpSp>
        <p:nvGrpSpPr>
          <p:cNvPr id="132" name="Google Shape;132;p16"/>
          <p:cNvGrpSpPr/>
          <p:nvPr/>
        </p:nvGrpSpPr>
        <p:grpSpPr>
          <a:xfrm>
            <a:off x="4086037" y="-95"/>
            <a:ext cx="903626" cy="5715192"/>
            <a:chOff x="4225325" y="401175"/>
            <a:chExt cx="698266" cy="4416345"/>
          </a:xfrm>
        </p:grpSpPr>
        <p:sp>
          <p:nvSpPr>
            <p:cNvPr id="133" name="Google Shape;133;p16"/>
            <p:cNvSpPr/>
            <p:nvPr/>
          </p:nvSpPr>
          <p:spPr>
            <a:xfrm>
              <a:off x="4657655" y="2587620"/>
              <a:ext cx="242968" cy="2229900"/>
            </a:xfrm>
            <a:custGeom>
              <a:rect b="b" l="l" r="r" t="t"/>
              <a:pathLst>
                <a:path extrusionOk="0" h="72647" w="7304">
                  <a:moveTo>
                    <a:pt x="1547" y="757"/>
                  </a:moveTo>
                  <a:lnTo>
                    <a:pt x="1251" y="2566"/>
                  </a:lnTo>
                  <a:lnTo>
                    <a:pt x="2731" y="28131"/>
                  </a:lnTo>
                  <a:lnTo>
                    <a:pt x="3784" y="38495"/>
                  </a:lnTo>
                  <a:lnTo>
                    <a:pt x="4672" y="52215"/>
                  </a:lnTo>
                  <a:lnTo>
                    <a:pt x="5758" y="62118"/>
                  </a:lnTo>
                  <a:lnTo>
                    <a:pt x="7304" y="72252"/>
                  </a:lnTo>
                  <a:lnTo>
                    <a:pt x="921" y="726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34" name="Google Shape;134;p16"/>
            <p:cNvSpPr/>
            <p:nvPr/>
          </p:nvSpPr>
          <p:spPr>
            <a:xfrm>
              <a:off x="4459553" y="2604779"/>
              <a:ext cx="224372" cy="2204638"/>
            </a:xfrm>
            <a:custGeom>
              <a:rect b="b" l="l" r="r" t="t"/>
              <a:pathLst>
                <a:path extrusionOk="0" h="71824" w="6745">
                  <a:moveTo>
                    <a:pt x="691" y="889"/>
                  </a:moveTo>
                  <a:lnTo>
                    <a:pt x="0" y="71495"/>
                  </a:lnTo>
                  <a:lnTo>
                    <a:pt x="4211" y="71693"/>
                  </a:lnTo>
                  <a:lnTo>
                    <a:pt x="6745" y="71824"/>
                  </a:lnTo>
                  <a:lnTo>
                    <a:pt x="5166" y="0"/>
                  </a:lnTo>
                  <a:close/>
                </a:path>
              </a:pathLst>
            </a:custGeom>
            <a:solidFill>
              <a:srgbClr val="B1E5F2"/>
            </a:solidFill>
            <a:ln cap="flat" cmpd="sng" w="8550">
              <a:solidFill>
                <a:srgbClr val="211818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135" name="Google Shape;135;p16"/>
            <p:cNvSpPr/>
            <p:nvPr/>
          </p:nvSpPr>
          <p:spPr>
            <a:xfrm>
              <a:off x="4639059" y="2595693"/>
              <a:ext cx="71154" cy="2216762"/>
            </a:xfrm>
            <a:custGeom>
              <a:rect b="b" l="l" r="r" t="t"/>
              <a:pathLst>
                <a:path extrusionOk="0" h="72219" w="2139">
                  <a:moveTo>
                    <a:pt x="1250" y="856"/>
                  </a:moveTo>
                  <a:lnTo>
                    <a:pt x="1645" y="32935"/>
                  </a:lnTo>
                  <a:lnTo>
                    <a:pt x="1941" y="49879"/>
                  </a:lnTo>
                  <a:lnTo>
                    <a:pt x="2139" y="72219"/>
                  </a:lnTo>
                  <a:lnTo>
                    <a:pt x="296" y="72088"/>
                  </a:lnTo>
                  <a:lnTo>
                    <a:pt x="0" y="198"/>
                  </a:lnTo>
                  <a:lnTo>
                    <a:pt x="1086" y="0"/>
                  </a:lnTo>
                  <a:close/>
                </a:path>
              </a:pathLst>
            </a:custGeom>
            <a:solidFill>
              <a:schemeClr val="dk1"/>
            </a:solidFill>
            <a:ln cap="flat" cmpd="sng" w="8550">
              <a:solidFill>
                <a:srgbClr val="211818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136" name="Google Shape;136;p16"/>
            <p:cNvSpPr/>
            <p:nvPr/>
          </p:nvSpPr>
          <p:spPr>
            <a:xfrm>
              <a:off x="4577749" y="2616903"/>
              <a:ext cx="61307" cy="2184440"/>
            </a:xfrm>
            <a:custGeom>
              <a:rect b="b" l="l" r="r" t="t"/>
              <a:pathLst>
                <a:path extrusionOk="0" h="71166" w="1843">
                  <a:moveTo>
                    <a:pt x="593" y="3060"/>
                  </a:moveTo>
                  <a:lnTo>
                    <a:pt x="0" y="71133"/>
                  </a:lnTo>
                  <a:lnTo>
                    <a:pt x="1843" y="71166"/>
                  </a:lnTo>
                  <a:lnTo>
                    <a:pt x="1744" y="0"/>
                  </a:lnTo>
                  <a:lnTo>
                    <a:pt x="362" y="231"/>
                  </a:lnTo>
                  <a:close/>
                </a:path>
              </a:pathLst>
            </a:custGeom>
            <a:solidFill>
              <a:schemeClr val="dk1"/>
            </a:solidFill>
            <a:ln cap="flat" cmpd="sng" w="8550">
              <a:solidFill>
                <a:srgbClr val="211818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137" name="Google Shape;137;p16"/>
            <p:cNvSpPr/>
            <p:nvPr/>
          </p:nvSpPr>
          <p:spPr>
            <a:xfrm>
              <a:off x="4596378" y="1326252"/>
              <a:ext cx="65665" cy="91901"/>
            </a:xfrm>
            <a:custGeom>
              <a:rect b="b" l="l" r="r" t="t"/>
              <a:pathLst>
                <a:path extrusionOk="0" h="2994" w="1974">
                  <a:moveTo>
                    <a:pt x="0" y="0"/>
                  </a:moveTo>
                  <a:lnTo>
                    <a:pt x="888" y="296"/>
                  </a:lnTo>
                  <a:lnTo>
                    <a:pt x="1974" y="2040"/>
                  </a:lnTo>
                  <a:lnTo>
                    <a:pt x="1612" y="2994"/>
                  </a:lnTo>
                  <a:lnTo>
                    <a:pt x="1250" y="2270"/>
                  </a:lnTo>
                  <a:lnTo>
                    <a:pt x="33" y="157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</p:sp>
        <p:sp>
          <p:nvSpPr>
            <p:cNvPr id="138" name="Google Shape;138;p16"/>
            <p:cNvSpPr/>
            <p:nvPr/>
          </p:nvSpPr>
          <p:spPr>
            <a:xfrm>
              <a:off x="4450804" y="1309094"/>
              <a:ext cx="212330" cy="130270"/>
            </a:xfrm>
            <a:custGeom>
              <a:rect b="b" l="l" r="r" t="t"/>
              <a:pathLst>
                <a:path extrusionOk="0" h="4244" w="6383">
                  <a:moveTo>
                    <a:pt x="0" y="1941"/>
                  </a:moveTo>
                  <a:lnTo>
                    <a:pt x="1480" y="329"/>
                  </a:lnTo>
                  <a:lnTo>
                    <a:pt x="3751" y="0"/>
                  </a:lnTo>
                  <a:lnTo>
                    <a:pt x="4573" y="592"/>
                  </a:lnTo>
                  <a:lnTo>
                    <a:pt x="5067" y="1513"/>
                  </a:lnTo>
                  <a:lnTo>
                    <a:pt x="5823" y="2270"/>
                  </a:lnTo>
                  <a:lnTo>
                    <a:pt x="6218" y="2994"/>
                  </a:lnTo>
                  <a:lnTo>
                    <a:pt x="6383" y="3158"/>
                  </a:lnTo>
                  <a:lnTo>
                    <a:pt x="6087" y="3290"/>
                  </a:lnTo>
                  <a:lnTo>
                    <a:pt x="5429" y="4244"/>
                  </a:lnTo>
                  <a:lnTo>
                    <a:pt x="559" y="2303"/>
                  </a:lnTo>
                  <a:close/>
                </a:path>
              </a:pathLst>
            </a:custGeom>
            <a:solidFill>
              <a:srgbClr val="B1E5F2"/>
            </a:solidFill>
            <a:ln>
              <a:noFill/>
            </a:ln>
          </p:spPr>
        </p:sp>
        <p:sp>
          <p:nvSpPr>
            <p:cNvPr id="139" name="Google Shape;139;p16"/>
            <p:cNvSpPr/>
            <p:nvPr/>
          </p:nvSpPr>
          <p:spPr>
            <a:xfrm>
              <a:off x="4542753" y="401175"/>
              <a:ext cx="59112" cy="923889"/>
            </a:xfrm>
            <a:custGeom>
              <a:rect b="b" l="l" r="r" t="t"/>
              <a:pathLst>
                <a:path extrusionOk="0" h="30099" w="1777">
                  <a:moveTo>
                    <a:pt x="0" y="0"/>
                  </a:moveTo>
                  <a:lnTo>
                    <a:pt x="1777" y="30099"/>
                  </a:lnTo>
                  <a:lnTo>
                    <a:pt x="42" y="29842"/>
                  </a:lnTo>
                  <a:close/>
                </a:path>
              </a:pathLst>
            </a:custGeom>
            <a:solidFill>
              <a:srgbClr val="B1E5F2"/>
            </a:solidFill>
            <a:ln>
              <a:noFill/>
            </a:ln>
          </p:spPr>
        </p:sp>
        <p:sp>
          <p:nvSpPr>
            <p:cNvPr id="140" name="Google Shape;140;p16"/>
            <p:cNvSpPr/>
            <p:nvPr/>
          </p:nvSpPr>
          <p:spPr>
            <a:xfrm>
              <a:off x="4492254" y="402096"/>
              <a:ext cx="54056" cy="924349"/>
            </a:xfrm>
            <a:custGeom>
              <a:rect b="b" l="l" r="r" t="t"/>
              <a:pathLst>
                <a:path extrusionOk="0" h="30114" w="1625">
                  <a:moveTo>
                    <a:pt x="1496" y="0"/>
                  </a:moveTo>
                  <a:lnTo>
                    <a:pt x="0" y="30114"/>
                  </a:lnTo>
                  <a:lnTo>
                    <a:pt x="1625" y="29876"/>
                  </a:lnTo>
                  <a:close/>
                </a:path>
              </a:pathLst>
            </a:custGeom>
            <a:solidFill>
              <a:srgbClr val="132C53"/>
            </a:solidFill>
            <a:ln>
              <a:noFill/>
            </a:ln>
          </p:spPr>
        </p:sp>
        <p:sp>
          <p:nvSpPr>
            <p:cNvPr id="141" name="Google Shape;141;p16"/>
            <p:cNvSpPr/>
            <p:nvPr/>
          </p:nvSpPr>
          <p:spPr>
            <a:xfrm>
              <a:off x="4507723" y="1399981"/>
              <a:ext cx="117093" cy="578662"/>
            </a:xfrm>
            <a:custGeom>
              <a:rect b="b" l="l" r="r" t="t"/>
              <a:pathLst>
                <a:path extrusionOk="0" h="18852" w="3520">
                  <a:moveTo>
                    <a:pt x="3454" y="1283"/>
                  </a:moveTo>
                  <a:lnTo>
                    <a:pt x="3520" y="16911"/>
                  </a:lnTo>
                  <a:lnTo>
                    <a:pt x="2632" y="17207"/>
                  </a:lnTo>
                  <a:lnTo>
                    <a:pt x="2599" y="18820"/>
                  </a:lnTo>
                  <a:lnTo>
                    <a:pt x="1382" y="18852"/>
                  </a:lnTo>
                  <a:lnTo>
                    <a:pt x="658" y="18852"/>
                  </a:lnTo>
                  <a:lnTo>
                    <a:pt x="296" y="17536"/>
                  </a:lnTo>
                  <a:lnTo>
                    <a:pt x="0" y="559"/>
                  </a:lnTo>
                  <a:lnTo>
                    <a:pt x="1711" y="0"/>
                  </a:lnTo>
                  <a:close/>
                </a:path>
              </a:pathLst>
            </a:custGeom>
            <a:solidFill>
              <a:srgbClr val="B1E5F2"/>
            </a:solidFill>
            <a:ln>
              <a:noFill/>
            </a:ln>
          </p:spPr>
        </p:sp>
        <p:sp>
          <p:nvSpPr>
            <p:cNvPr id="142" name="Google Shape;142;p16"/>
            <p:cNvSpPr/>
            <p:nvPr/>
          </p:nvSpPr>
          <p:spPr>
            <a:xfrm>
              <a:off x="4468303" y="1953406"/>
              <a:ext cx="85391" cy="113111"/>
            </a:xfrm>
            <a:custGeom>
              <a:rect b="b" l="l" r="r" t="t"/>
              <a:pathLst>
                <a:path extrusionOk="0" h="3685" w="2567">
                  <a:moveTo>
                    <a:pt x="0" y="1711"/>
                  </a:moveTo>
                  <a:lnTo>
                    <a:pt x="362" y="3685"/>
                  </a:lnTo>
                  <a:lnTo>
                    <a:pt x="2369" y="3455"/>
                  </a:lnTo>
                  <a:lnTo>
                    <a:pt x="2567" y="0"/>
                  </a:lnTo>
                  <a:lnTo>
                    <a:pt x="1547" y="26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</p:sp>
        <p:sp>
          <p:nvSpPr>
            <p:cNvPr id="143" name="Google Shape;143;p16"/>
            <p:cNvSpPr/>
            <p:nvPr/>
          </p:nvSpPr>
          <p:spPr>
            <a:xfrm>
              <a:off x="4453000" y="1898862"/>
              <a:ext cx="232023" cy="213085"/>
            </a:xfrm>
            <a:custGeom>
              <a:rect b="b" l="l" r="r" t="t"/>
              <a:pathLst>
                <a:path extrusionOk="0" h="6942" w="6975">
                  <a:moveTo>
                    <a:pt x="4836" y="33"/>
                  </a:moveTo>
                  <a:lnTo>
                    <a:pt x="5889" y="198"/>
                  </a:lnTo>
                  <a:lnTo>
                    <a:pt x="6646" y="724"/>
                  </a:lnTo>
                  <a:lnTo>
                    <a:pt x="6547" y="2961"/>
                  </a:lnTo>
                  <a:lnTo>
                    <a:pt x="6843" y="3323"/>
                  </a:lnTo>
                  <a:lnTo>
                    <a:pt x="6975" y="6942"/>
                  </a:lnTo>
                  <a:lnTo>
                    <a:pt x="6119" y="6712"/>
                  </a:lnTo>
                  <a:lnTo>
                    <a:pt x="5922" y="5988"/>
                  </a:lnTo>
                  <a:lnTo>
                    <a:pt x="5297" y="5462"/>
                  </a:lnTo>
                  <a:lnTo>
                    <a:pt x="5297" y="5988"/>
                  </a:lnTo>
                  <a:lnTo>
                    <a:pt x="4639" y="6054"/>
                  </a:lnTo>
                  <a:lnTo>
                    <a:pt x="6251" y="6811"/>
                  </a:lnTo>
                  <a:lnTo>
                    <a:pt x="0" y="6778"/>
                  </a:lnTo>
                  <a:lnTo>
                    <a:pt x="625" y="3225"/>
                  </a:lnTo>
                  <a:lnTo>
                    <a:pt x="381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44" name="Google Shape;144;p16"/>
            <p:cNvSpPr/>
            <p:nvPr/>
          </p:nvSpPr>
          <p:spPr>
            <a:xfrm>
              <a:off x="4428915" y="1362595"/>
              <a:ext cx="233121" cy="744323"/>
            </a:xfrm>
            <a:custGeom>
              <a:rect b="b" l="l" r="r" t="t"/>
              <a:pathLst>
                <a:path extrusionOk="0" h="24249" w="7008">
                  <a:moveTo>
                    <a:pt x="658" y="165"/>
                  </a:moveTo>
                  <a:lnTo>
                    <a:pt x="1744" y="626"/>
                  </a:lnTo>
                  <a:lnTo>
                    <a:pt x="2862" y="0"/>
                  </a:lnTo>
                  <a:lnTo>
                    <a:pt x="5001" y="33"/>
                  </a:lnTo>
                  <a:lnTo>
                    <a:pt x="6251" y="757"/>
                  </a:lnTo>
                  <a:lnTo>
                    <a:pt x="6251" y="1975"/>
                  </a:lnTo>
                  <a:lnTo>
                    <a:pt x="6942" y="659"/>
                  </a:lnTo>
                  <a:lnTo>
                    <a:pt x="7008" y="1646"/>
                  </a:lnTo>
                  <a:lnTo>
                    <a:pt x="6054" y="2896"/>
                  </a:lnTo>
                  <a:lnTo>
                    <a:pt x="5001" y="2271"/>
                  </a:lnTo>
                  <a:lnTo>
                    <a:pt x="3751" y="2139"/>
                  </a:lnTo>
                  <a:lnTo>
                    <a:pt x="3027" y="2698"/>
                  </a:lnTo>
                  <a:lnTo>
                    <a:pt x="3027" y="20103"/>
                  </a:lnTo>
                  <a:lnTo>
                    <a:pt x="1875" y="20564"/>
                  </a:lnTo>
                  <a:lnTo>
                    <a:pt x="1579" y="21386"/>
                  </a:lnTo>
                  <a:lnTo>
                    <a:pt x="1908" y="22670"/>
                  </a:lnTo>
                  <a:lnTo>
                    <a:pt x="2632" y="22406"/>
                  </a:lnTo>
                  <a:lnTo>
                    <a:pt x="3422" y="22538"/>
                  </a:lnTo>
                  <a:lnTo>
                    <a:pt x="3356" y="20038"/>
                  </a:lnTo>
                  <a:lnTo>
                    <a:pt x="3816" y="20038"/>
                  </a:lnTo>
                  <a:lnTo>
                    <a:pt x="3915" y="23821"/>
                  </a:lnTo>
                  <a:lnTo>
                    <a:pt x="3323" y="23788"/>
                  </a:lnTo>
                  <a:lnTo>
                    <a:pt x="2829" y="22966"/>
                  </a:lnTo>
                  <a:lnTo>
                    <a:pt x="2204" y="23064"/>
                  </a:lnTo>
                  <a:lnTo>
                    <a:pt x="1875" y="24084"/>
                  </a:lnTo>
                  <a:lnTo>
                    <a:pt x="230" y="24249"/>
                  </a:lnTo>
                  <a:lnTo>
                    <a:pt x="0" y="21222"/>
                  </a:lnTo>
                  <a:lnTo>
                    <a:pt x="1711" y="20103"/>
                  </a:lnTo>
                  <a:lnTo>
                    <a:pt x="1612" y="2764"/>
                  </a:lnTo>
                  <a:lnTo>
                    <a:pt x="691" y="1876"/>
                  </a:lnTo>
                  <a:close/>
                </a:path>
              </a:pathLst>
            </a:custGeom>
            <a:solidFill>
              <a:srgbClr val="132C53"/>
            </a:solidFill>
            <a:ln>
              <a:noFill/>
            </a:ln>
          </p:spPr>
        </p:sp>
        <p:sp>
          <p:nvSpPr>
            <p:cNvPr id="145" name="Google Shape;145;p16"/>
            <p:cNvSpPr/>
            <p:nvPr/>
          </p:nvSpPr>
          <p:spPr>
            <a:xfrm>
              <a:off x="4589791" y="1978637"/>
              <a:ext cx="88651" cy="133308"/>
            </a:xfrm>
            <a:custGeom>
              <a:rect b="b" l="l" r="r" t="t"/>
              <a:pathLst>
                <a:path extrusionOk="0" h="4343" w="2665">
                  <a:moveTo>
                    <a:pt x="0" y="461"/>
                  </a:moveTo>
                  <a:lnTo>
                    <a:pt x="527" y="0"/>
                  </a:lnTo>
                  <a:lnTo>
                    <a:pt x="1645" y="132"/>
                  </a:lnTo>
                  <a:lnTo>
                    <a:pt x="2139" y="757"/>
                  </a:lnTo>
                  <a:lnTo>
                    <a:pt x="2665" y="4343"/>
                  </a:lnTo>
                  <a:lnTo>
                    <a:pt x="560" y="3817"/>
                  </a:lnTo>
                  <a:lnTo>
                    <a:pt x="99" y="2304"/>
                  </a:lnTo>
                  <a:close/>
                </a:path>
              </a:pathLst>
            </a:custGeom>
            <a:solidFill>
              <a:srgbClr val="FFDDB2"/>
            </a:solidFill>
            <a:ln>
              <a:noFill/>
            </a:ln>
          </p:spPr>
        </p:sp>
        <p:sp>
          <p:nvSpPr>
            <p:cNvPr id="146" name="Google Shape;146;p16"/>
            <p:cNvSpPr/>
            <p:nvPr/>
          </p:nvSpPr>
          <p:spPr>
            <a:xfrm>
              <a:off x="4644515" y="1924123"/>
              <a:ext cx="21888" cy="61605"/>
            </a:xfrm>
            <a:custGeom>
              <a:rect b="b" l="l" r="r" t="t"/>
              <a:pathLst>
                <a:path extrusionOk="0" h="2007" w="658">
                  <a:moveTo>
                    <a:pt x="0" y="98"/>
                  </a:moveTo>
                  <a:lnTo>
                    <a:pt x="33" y="1579"/>
                  </a:lnTo>
                  <a:lnTo>
                    <a:pt x="658" y="2007"/>
                  </a:lnTo>
                  <a:lnTo>
                    <a:pt x="593" y="0"/>
                  </a:lnTo>
                  <a:close/>
                </a:path>
              </a:pathLst>
            </a:custGeom>
            <a:solidFill>
              <a:srgbClr val="FFDDB2"/>
            </a:solidFill>
            <a:ln>
              <a:noFill/>
            </a:ln>
          </p:spPr>
        </p:sp>
        <p:sp>
          <p:nvSpPr>
            <p:cNvPr id="147" name="Google Shape;147;p16"/>
            <p:cNvSpPr/>
            <p:nvPr/>
          </p:nvSpPr>
          <p:spPr>
            <a:xfrm>
              <a:off x="4271299" y="2385649"/>
              <a:ext cx="626047" cy="2413671"/>
            </a:xfrm>
            <a:custGeom>
              <a:rect b="b" l="l" r="r" t="t"/>
              <a:pathLst>
                <a:path extrusionOk="0" h="78634" w="18820">
                  <a:moveTo>
                    <a:pt x="757" y="7567"/>
                  </a:moveTo>
                  <a:lnTo>
                    <a:pt x="4080" y="8719"/>
                  </a:lnTo>
                  <a:lnTo>
                    <a:pt x="5429" y="9081"/>
                  </a:lnTo>
                  <a:lnTo>
                    <a:pt x="4804" y="28098"/>
                  </a:lnTo>
                  <a:lnTo>
                    <a:pt x="4606" y="35303"/>
                  </a:lnTo>
                  <a:lnTo>
                    <a:pt x="4178" y="42278"/>
                  </a:lnTo>
                  <a:lnTo>
                    <a:pt x="3290" y="54649"/>
                  </a:lnTo>
                  <a:lnTo>
                    <a:pt x="2270" y="64947"/>
                  </a:lnTo>
                  <a:lnTo>
                    <a:pt x="1546" y="71857"/>
                  </a:lnTo>
                  <a:lnTo>
                    <a:pt x="888" y="78437"/>
                  </a:lnTo>
                  <a:lnTo>
                    <a:pt x="6909" y="78634"/>
                  </a:lnTo>
                  <a:lnTo>
                    <a:pt x="7107" y="70705"/>
                  </a:lnTo>
                  <a:lnTo>
                    <a:pt x="7436" y="59321"/>
                  </a:lnTo>
                  <a:lnTo>
                    <a:pt x="7502" y="48891"/>
                  </a:lnTo>
                  <a:lnTo>
                    <a:pt x="7502" y="38429"/>
                  </a:lnTo>
                  <a:lnTo>
                    <a:pt x="7633" y="28295"/>
                  </a:lnTo>
                  <a:lnTo>
                    <a:pt x="7633" y="18392"/>
                  </a:lnTo>
                  <a:lnTo>
                    <a:pt x="7666" y="8587"/>
                  </a:lnTo>
                  <a:lnTo>
                    <a:pt x="8851" y="7600"/>
                  </a:lnTo>
                  <a:lnTo>
                    <a:pt x="9476" y="9508"/>
                  </a:lnTo>
                  <a:lnTo>
                    <a:pt x="9311" y="10759"/>
                  </a:lnTo>
                  <a:lnTo>
                    <a:pt x="9936" y="10791"/>
                  </a:lnTo>
                  <a:lnTo>
                    <a:pt x="10101" y="8455"/>
                  </a:lnTo>
                  <a:lnTo>
                    <a:pt x="11022" y="8028"/>
                  </a:lnTo>
                  <a:lnTo>
                    <a:pt x="11187" y="7567"/>
                  </a:lnTo>
                  <a:lnTo>
                    <a:pt x="12667" y="7633"/>
                  </a:lnTo>
                  <a:lnTo>
                    <a:pt x="12733" y="9344"/>
                  </a:lnTo>
                  <a:lnTo>
                    <a:pt x="16681" y="8061"/>
                  </a:lnTo>
                  <a:lnTo>
                    <a:pt x="18589" y="6383"/>
                  </a:lnTo>
                  <a:lnTo>
                    <a:pt x="18820" y="4343"/>
                  </a:lnTo>
                  <a:lnTo>
                    <a:pt x="14773" y="0"/>
                  </a:lnTo>
                  <a:lnTo>
                    <a:pt x="2435" y="395"/>
                  </a:lnTo>
                  <a:lnTo>
                    <a:pt x="0" y="4869"/>
                  </a:lnTo>
                  <a:lnTo>
                    <a:pt x="0" y="6416"/>
                  </a:lnTo>
                  <a:lnTo>
                    <a:pt x="329" y="7337"/>
                  </a:lnTo>
                  <a:close/>
                </a:path>
              </a:pathLst>
            </a:custGeom>
            <a:solidFill>
              <a:srgbClr val="132C53"/>
            </a:solidFill>
            <a:ln>
              <a:noFill/>
            </a:ln>
          </p:spPr>
        </p:sp>
        <p:sp>
          <p:nvSpPr>
            <p:cNvPr id="148" name="Google Shape;148;p16"/>
            <p:cNvSpPr/>
            <p:nvPr/>
          </p:nvSpPr>
          <p:spPr>
            <a:xfrm>
              <a:off x="4274592" y="2105897"/>
              <a:ext cx="635894" cy="497873"/>
            </a:xfrm>
            <a:custGeom>
              <a:rect b="b" l="l" r="r" t="t"/>
              <a:pathLst>
                <a:path extrusionOk="0" h="16220" w="19116">
                  <a:moveTo>
                    <a:pt x="7863" y="0"/>
                  </a:moveTo>
                  <a:lnTo>
                    <a:pt x="12305" y="33"/>
                  </a:lnTo>
                  <a:lnTo>
                    <a:pt x="15727" y="1415"/>
                  </a:lnTo>
                  <a:lnTo>
                    <a:pt x="15825" y="4244"/>
                  </a:lnTo>
                  <a:lnTo>
                    <a:pt x="17503" y="5363"/>
                  </a:lnTo>
                  <a:lnTo>
                    <a:pt x="19116" y="6613"/>
                  </a:lnTo>
                  <a:lnTo>
                    <a:pt x="18326" y="10002"/>
                  </a:lnTo>
                  <a:lnTo>
                    <a:pt x="18556" y="14411"/>
                  </a:lnTo>
                  <a:lnTo>
                    <a:pt x="17635" y="15793"/>
                  </a:lnTo>
                  <a:lnTo>
                    <a:pt x="17536" y="14773"/>
                  </a:lnTo>
                  <a:lnTo>
                    <a:pt x="16483" y="14214"/>
                  </a:lnTo>
                  <a:lnTo>
                    <a:pt x="14740" y="13424"/>
                  </a:lnTo>
                  <a:lnTo>
                    <a:pt x="12404" y="12930"/>
                  </a:lnTo>
                  <a:lnTo>
                    <a:pt x="9048" y="12897"/>
                  </a:lnTo>
                  <a:lnTo>
                    <a:pt x="5659" y="13062"/>
                  </a:lnTo>
                  <a:lnTo>
                    <a:pt x="3158" y="13786"/>
                  </a:lnTo>
                  <a:lnTo>
                    <a:pt x="1151" y="15102"/>
                  </a:lnTo>
                  <a:lnTo>
                    <a:pt x="559" y="16220"/>
                  </a:lnTo>
                  <a:lnTo>
                    <a:pt x="0" y="14641"/>
                  </a:lnTo>
                  <a:lnTo>
                    <a:pt x="1053" y="10035"/>
                  </a:lnTo>
                  <a:lnTo>
                    <a:pt x="3224" y="2106"/>
                  </a:lnTo>
                  <a:lnTo>
                    <a:pt x="4112" y="592"/>
                  </a:lnTo>
                  <a:close/>
                </a:path>
              </a:pathLst>
            </a:custGeom>
            <a:solidFill>
              <a:srgbClr val="B1E5F2"/>
            </a:solidFill>
            <a:ln>
              <a:noFill/>
            </a:ln>
          </p:spPr>
        </p:sp>
        <p:sp>
          <p:nvSpPr>
            <p:cNvPr id="149" name="Google Shape;149;p16"/>
            <p:cNvSpPr/>
            <p:nvPr/>
          </p:nvSpPr>
          <p:spPr>
            <a:xfrm>
              <a:off x="4225325" y="2095799"/>
              <a:ext cx="698266" cy="473655"/>
            </a:xfrm>
            <a:custGeom>
              <a:rect b="b" l="l" r="r" t="t"/>
              <a:pathLst>
                <a:path extrusionOk="0" h="15431" w="20991">
                  <a:moveTo>
                    <a:pt x="3126" y="2303"/>
                  </a:moveTo>
                  <a:lnTo>
                    <a:pt x="5067" y="1250"/>
                  </a:lnTo>
                  <a:lnTo>
                    <a:pt x="5593" y="0"/>
                  </a:lnTo>
                  <a:lnTo>
                    <a:pt x="6153" y="592"/>
                  </a:lnTo>
                  <a:lnTo>
                    <a:pt x="6778" y="66"/>
                  </a:lnTo>
                  <a:lnTo>
                    <a:pt x="10397" y="296"/>
                  </a:lnTo>
                  <a:lnTo>
                    <a:pt x="5955" y="1053"/>
                  </a:lnTo>
                  <a:lnTo>
                    <a:pt x="5890" y="2139"/>
                  </a:lnTo>
                  <a:lnTo>
                    <a:pt x="7995" y="2303"/>
                  </a:lnTo>
                  <a:lnTo>
                    <a:pt x="10200" y="2007"/>
                  </a:lnTo>
                  <a:lnTo>
                    <a:pt x="13983" y="2435"/>
                  </a:lnTo>
                  <a:lnTo>
                    <a:pt x="16484" y="3257"/>
                  </a:lnTo>
                  <a:lnTo>
                    <a:pt x="17273" y="4146"/>
                  </a:lnTo>
                  <a:lnTo>
                    <a:pt x="17537" y="5067"/>
                  </a:lnTo>
                  <a:lnTo>
                    <a:pt x="16714" y="4837"/>
                  </a:lnTo>
                  <a:lnTo>
                    <a:pt x="16714" y="4244"/>
                  </a:lnTo>
                  <a:lnTo>
                    <a:pt x="14411" y="3488"/>
                  </a:lnTo>
                  <a:lnTo>
                    <a:pt x="13490" y="3323"/>
                  </a:lnTo>
                  <a:lnTo>
                    <a:pt x="9542" y="3159"/>
                  </a:lnTo>
                  <a:lnTo>
                    <a:pt x="9147" y="4244"/>
                  </a:lnTo>
                  <a:lnTo>
                    <a:pt x="4475" y="5363"/>
                  </a:lnTo>
                  <a:lnTo>
                    <a:pt x="4639" y="5659"/>
                  </a:lnTo>
                  <a:lnTo>
                    <a:pt x="10101" y="4869"/>
                  </a:lnTo>
                  <a:lnTo>
                    <a:pt x="13687" y="5100"/>
                  </a:lnTo>
                  <a:lnTo>
                    <a:pt x="16648" y="5495"/>
                  </a:lnTo>
                  <a:lnTo>
                    <a:pt x="18622" y="6416"/>
                  </a:lnTo>
                  <a:lnTo>
                    <a:pt x="20432" y="7600"/>
                  </a:lnTo>
                  <a:lnTo>
                    <a:pt x="19971" y="6416"/>
                  </a:lnTo>
                  <a:lnTo>
                    <a:pt x="20991" y="7403"/>
                  </a:lnTo>
                  <a:lnTo>
                    <a:pt x="20070" y="9739"/>
                  </a:lnTo>
                  <a:lnTo>
                    <a:pt x="20695" y="11055"/>
                  </a:lnTo>
                  <a:lnTo>
                    <a:pt x="19938" y="12338"/>
                  </a:lnTo>
                  <a:lnTo>
                    <a:pt x="20136" y="13983"/>
                  </a:lnTo>
                  <a:lnTo>
                    <a:pt x="19017" y="12667"/>
                  </a:lnTo>
                  <a:lnTo>
                    <a:pt x="17010" y="11384"/>
                  </a:lnTo>
                  <a:lnTo>
                    <a:pt x="13753" y="10496"/>
                  </a:lnTo>
                  <a:lnTo>
                    <a:pt x="9278" y="10463"/>
                  </a:lnTo>
                  <a:lnTo>
                    <a:pt x="5330" y="11022"/>
                  </a:lnTo>
                  <a:lnTo>
                    <a:pt x="3883" y="11614"/>
                  </a:lnTo>
                  <a:lnTo>
                    <a:pt x="2435" y="12897"/>
                  </a:lnTo>
                  <a:lnTo>
                    <a:pt x="3093" y="13687"/>
                  </a:lnTo>
                  <a:lnTo>
                    <a:pt x="6646" y="12601"/>
                  </a:lnTo>
                  <a:lnTo>
                    <a:pt x="8522" y="12832"/>
                  </a:lnTo>
                  <a:lnTo>
                    <a:pt x="3652" y="13983"/>
                  </a:lnTo>
                  <a:lnTo>
                    <a:pt x="2205" y="15003"/>
                  </a:lnTo>
                  <a:lnTo>
                    <a:pt x="1645" y="15431"/>
                  </a:lnTo>
                  <a:lnTo>
                    <a:pt x="592" y="14937"/>
                  </a:lnTo>
                  <a:lnTo>
                    <a:pt x="757" y="13654"/>
                  </a:lnTo>
                  <a:lnTo>
                    <a:pt x="1579" y="12996"/>
                  </a:lnTo>
                  <a:lnTo>
                    <a:pt x="66" y="11351"/>
                  </a:lnTo>
                  <a:lnTo>
                    <a:pt x="0" y="6876"/>
                  </a:lnTo>
                  <a:lnTo>
                    <a:pt x="3093" y="4902"/>
                  </a:lnTo>
                  <a:close/>
                </a:path>
              </a:pathLst>
            </a:custGeom>
            <a:solidFill>
              <a:srgbClr val="132C53"/>
            </a:solidFill>
            <a:ln>
              <a:noFill/>
            </a:ln>
          </p:spPr>
        </p:sp>
        <p:sp>
          <p:nvSpPr>
            <p:cNvPr id="150" name="Google Shape;150;p16"/>
            <p:cNvSpPr/>
            <p:nvPr/>
          </p:nvSpPr>
          <p:spPr>
            <a:xfrm>
              <a:off x="4693216" y="3256274"/>
              <a:ext cx="141942" cy="1557741"/>
            </a:xfrm>
            <a:custGeom>
              <a:rect b="b" l="l" r="r" t="t"/>
              <a:pathLst>
                <a:path extrusionOk="0" h="50749" w="4267">
                  <a:moveTo>
                    <a:pt x="2416" y="50749"/>
                  </a:moveTo>
                  <a:lnTo>
                    <a:pt x="0" y="0"/>
                  </a:lnTo>
                  <a:lnTo>
                    <a:pt x="4267" y="50491"/>
                  </a:lnTo>
                  <a:close/>
                </a:path>
              </a:pathLst>
            </a:custGeom>
            <a:solidFill>
              <a:srgbClr val="FFDDB2"/>
            </a:solidFill>
            <a:ln>
              <a:noFill/>
            </a:ln>
          </p:spPr>
        </p:sp>
        <p:sp>
          <p:nvSpPr>
            <p:cNvPr id="151" name="Google Shape;151;p16"/>
            <p:cNvSpPr/>
            <p:nvPr/>
          </p:nvSpPr>
          <p:spPr>
            <a:xfrm>
              <a:off x="4385336" y="2320392"/>
              <a:ext cx="519965" cy="100987"/>
            </a:xfrm>
            <a:custGeom>
              <a:rect b="b" l="l" r="r" t="t"/>
              <a:pathLst>
                <a:path extrusionOk="0" h="3290" w="15631">
                  <a:moveTo>
                    <a:pt x="617" y="925"/>
                  </a:moveTo>
                  <a:lnTo>
                    <a:pt x="4576" y="0"/>
                  </a:lnTo>
                  <a:lnTo>
                    <a:pt x="9923" y="462"/>
                  </a:lnTo>
                  <a:lnTo>
                    <a:pt x="15116" y="2056"/>
                  </a:lnTo>
                  <a:lnTo>
                    <a:pt x="15631" y="3290"/>
                  </a:lnTo>
                  <a:lnTo>
                    <a:pt x="14139" y="2519"/>
                  </a:lnTo>
                  <a:lnTo>
                    <a:pt x="10540" y="1491"/>
                  </a:lnTo>
                  <a:lnTo>
                    <a:pt x="5964" y="1131"/>
                  </a:lnTo>
                  <a:lnTo>
                    <a:pt x="3136" y="1131"/>
                  </a:lnTo>
                  <a:lnTo>
                    <a:pt x="874" y="1594"/>
                  </a:lnTo>
                  <a:lnTo>
                    <a:pt x="0" y="179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</p:grpSp>
      <p:grpSp>
        <p:nvGrpSpPr>
          <p:cNvPr id="152" name="Google Shape;152;p16"/>
          <p:cNvGrpSpPr/>
          <p:nvPr/>
        </p:nvGrpSpPr>
        <p:grpSpPr>
          <a:xfrm rot="-387641">
            <a:off x="5018647" y="1910109"/>
            <a:ext cx="1450648" cy="698060"/>
            <a:chOff x="408350" y="741350"/>
            <a:chExt cx="8370704" cy="4028031"/>
          </a:xfrm>
        </p:grpSpPr>
        <p:sp>
          <p:nvSpPr>
            <p:cNvPr id="153" name="Google Shape;153;p16"/>
            <p:cNvSpPr/>
            <p:nvPr/>
          </p:nvSpPr>
          <p:spPr>
            <a:xfrm>
              <a:off x="2074642" y="1728529"/>
              <a:ext cx="2663763" cy="2948225"/>
            </a:xfrm>
            <a:custGeom>
              <a:rect b="b" l="l" r="r" t="t"/>
              <a:pathLst>
                <a:path extrusionOk="0" h="21485" w="19412">
                  <a:moveTo>
                    <a:pt x="15404" y="19788"/>
                  </a:moveTo>
                  <a:lnTo>
                    <a:pt x="12106" y="21485"/>
                  </a:lnTo>
                  <a:lnTo>
                    <a:pt x="7457" y="21013"/>
                  </a:lnTo>
                  <a:lnTo>
                    <a:pt x="3782" y="18218"/>
                  </a:lnTo>
                  <a:lnTo>
                    <a:pt x="3499" y="16396"/>
                  </a:lnTo>
                  <a:lnTo>
                    <a:pt x="2526" y="14260"/>
                  </a:lnTo>
                  <a:lnTo>
                    <a:pt x="1552" y="10083"/>
                  </a:lnTo>
                  <a:lnTo>
                    <a:pt x="987" y="8135"/>
                  </a:lnTo>
                  <a:lnTo>
                    <a:pt x="0" y="4869"/>
                  </a:lnTo>
                  <a:lnTo>
                    <a:pt x="2073" y="1822"/>
                  </a:lnTo>
                  <a:lnTo>
                    <a:pt x="4869" y="440"/>
                  </a:lnTo>
                  <a:lnTo>
                    <a:pt x="6377" y="0"/>
                  </a:lnTo>
                  <a:lnTo>
                    <a:pt x="9235" y="220"/>
                  </a:lnTo>
                  <a:lnTo>
                    <a:pt x="13821" y="1257"/>
                  </a:lnTo>
                  <a:lnTo>
                    <a:pt x="19412" y="10491"/>
                  </a:lnTo>
                  <a:lnTo>
                    <a:pt x="17307" y="1802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</p:sp>
        <p:sp>
          <p:nvSpPr>
            <p:cNvPr id="154" name="Google Shape;154;p16"/>
            <p:cNvSpPr/>
            <p:nvPr/>
          </p:nvSpPr>
          <p:spPr>
            <a:xfrm>
              <a:off x="2683772" y="3815410"/>
              <a:ext cx="1608110" cy="681859"/>
            </a:xfrm>
            <a:custGeom>
              <a:rect b="b" l="l" r="r" t="t"/>
              <a:pathLst>
                <a:path extrusionOk="0" h="4969" w="11719">
                  <a:moveTo>
                    <a:pt x="0" y="1288"/>
                  </a:moveTo>
                  <a:lnTo>
                    <a:pt x="1166" y="3681"/>
                  </a:lnTo>
                  <a:lnTo>
                    <a:pt x="4602" y="4847"/>
                  </a:lnTo>
                  <a:lnTo>
                    <a:pt x="9817" y="4969"/>
                  </a:lnTo>
                  <a:lnTo>
                    <a:pt x="11719" y="2699"/>
                  </a:lnTo>
                  <a:lnTo>
                    <a:pt x="8160" y="0"/>
                  </a:lnTo>
                  <a:close/>
                </a:path>
              </a:pathLst>
            </a:custGeom>
            <a:solidFill>
              <a:srgbClr val="A75104"/>
            </a:solidFill>
            <a:ln>
              <a:noFill/>
            </a:ln>
          </p:spPr>
        </p:sp>
        <p:sp>
          <p:nvSpPr>
            <p:cNvPr id="155" name="Google Shape;155;p16"/>
            <p:cNvSpPr/>
            <p:nvPr/>
          </p:nvSpPr>
          <p:spPr>
            <a:xfrm>
              <a:off x="2338657" y="1895941"/>
              <a:ext cx="1852229" cy="2399335"/>
            </a:xfrm>
            <a:custGeom>
              <a:rect b="b" l="l" r="r" t="t"/>
              <a:pathLst>
                <a:path extrusionOk="0" h="17485" w="13498">
                  <a:moveTo>
                    <a:pt x="0" y="7914"/>
                  </a:moveTo>
                  <a:lnTo>
                    <a:pt x="1963" y="9755"/>
                  </a:lnTo>
                  <a:lnTo>
                    <a:pt x="2699" y="15706"/>
                  </a:lnTo>
                  <a:lnTo>
                    <a:pt x="8405" y="16626"/>
                  </a:lnTo>
                  <a:lnTo>
                    <a:pt x="12761" y="17485"/>
                  </a:lnTo>
                  <a:lnTo>
                    <a:pt x="13498" y="16197"/>
                  </a:lnTo>
                  <a:lnTo>
                    <a:pt x="13313" y="10798"/>
                  </a:lnTo>
                  <a:lnTo>
                    <a:pt x="9510" y="0"/>
                  </a:lnTo>
                  <a:lnTo>
                    <a:pt x="5092" y="736"/>
                  </a:lnTo>
                  <a:close/>
                </a:path>
              </a:pathLst>
            </a:custGeom>
            <a:solidFill>
              <a:srgbClr val="FD740D"/>
            </a:solidFill>
            <a:ln>
              <a:noFill/>
            </a:ln>
          </p:spPr>
        </p:sp>
        <p:sp>
          <p:nvSpPr>
            <p:cNvPr id="156" name="Google Shape;156;p16"/>
            <p:cNvSpPr/>
            <p:nvPr/>
          </p:nvSpPr>
          <p:spPr>
            <a:xfrm>
              <a:off x="2262911" y="1794808"/>
              <a:ext cx="1355484" cy="1178741"/>
            </a:xfrm>
            <a:custGeom>
              <a:rect b="b" l="l" r="r" t="t"/>
              <a:pathLst>
                <a:path extrusionOk="0" h="8590" w="9878">
                  <a:moveTo>
                    <a:pt x="552" y="8590"/>
                  </a:moveTo>
                  <a:lnTo>
                    <a:pt x="61" y="6933"/>
                  </a:lnTo>
                  <a:lnTo>
                    <a:pt x="0" y="4111"/>
                  </a:lnTo>
                  <a:lnTo>
                    <a:pt x="2577" y="1718"/>
                  </a:lnTo>
                  <a:lnTo>
                    <a:pt x="5460" y="552"/>
                  </a:lnTo>
                  <a:lnTo>
                    <a:pt x="7423" y="0"/>
                  </a:lnTo>
                  <a:lnTo>
                    <a:pt x="9878" y="737"/>
                  </a:lnTo>
                  <a:lnTo>
                    <a:pt x="6994" y="2516"/>
                  </a:lnTo>
                  <a:lnTo>
                    <a:pt x="4479" y="4418"/>
                  </a:lnTo>
                  <a:lnTo>
                    <a:pt x="2270" y="7056"/>
                  </a:lnTo>
                  <a:close/>
                </a:path>
              </a:pathLst>
            </a:custGeom>
            <a:solidFill>
              <a:srgbClr val="E86308"/>
            </a:solidFill>
            <a:ln>
              <a:noFill/>
            </a:ln>
          </p:spPr>
        </p:sp>
        <p:sp>
          <p:nvSpPr>
            <p:cNvPr id="157" name="Google Shape;157;p16"/>
            <p:cNvSpPr/>
            <p:nvPr/>
          </p:nvSpPr>
          <p:spPr>
            <a:xfrm>
              <a:off x="408350" y="3049159"/>
              <a:ext cx="1586155" cy="1668077"/>
            </a:xfrm>
            <a:custGeom>
              <a:rect b="b" l="l" r="r" t="t"/>
              <a:pathLst>
                <a:path extrusionOk="0" h="12156" w="11559">
                  <a:moveTo>
                    <a:pt x="5434" y="0"/>
                  </a:moveTo>
                  <a:lnTo>
                    <a:pt x="2953" y="314"/>
                  </a:lnTo>
                  <a:lnTo>
                    <a:pt x="1068" y="2262"/>
                  </a:lnTo>
                  <a:lnTo>
                    <a:pt x="0" y="5277"/>
                  </a:lnTo>
                  <a:lnTo>
                    <a:pt x="1414" y="9988"/>
                  </a:lnTo>
                  <a:lnTo>
                    <a:pt x="3047" y="11653"/>
                  </a:lnTo>
                  <a:lnTo>
                    <a:pt x="5277" y="11999"/>
                  </a:lnTo>
                  <a:lnTo>
                    <a:pt x="7413" y="12156"/>
                  </a:lnTo>
                  <a:lnTo>
                    <a:pt x="8795" y="11873"/>
                  </a:lnTo>
                  <a:lnTo>
                    <a:pt x="9800" y="10617"/>
                  </a:lnTo>
                  <a:lnTo>
                    <a:pt x="11559" y="7884"/>
                  </a:lnTo>
                  <a:lnTo>
                    <a:pt x="10805" y="2858"/>
                  </a:lnTo>
                  <a:lnTo>
                    <a:pt x="8638" y="723"/>
                  </a:lnTo>
                  <a:close/>
                </a:path>
              </a:pathLst>
            </a:custGeom>
            <a:solidFill>
              <a:srgbClr val="151514"/>
            </a:solidFill>
            <a:ln>
              <a:noFill/>
            </a:ln>
          </p:spPr>
        </p:sp>
        <p:sp>
          <p:nvSpPr>
            <p:cNvPr id="158" name="Google Shape;158;p16"/>
            <p:cNvSpPr/>
            <p:nvPr/>
          </p:nvSpPr>
          <p:spPr>
            <a:xfrm>
              <a:off x="675659" y="3178423"/>
              <a:ext cx="1172292" cy="1387868"/>
            </a:xfrm>
            <a:custGeom>
              <a:rect b="b" l="l" r="r" t="t"/>
              <a:pathLst>
                <a:path extrusionOk="0" h="10114" w="8543">
                  <a:moveTo>
                    <a:pt x="2355" y="0"/>
                  </a:moveTo>
                  <a:lnTo>
                    <a:pt x="816" y="2011"/>
                  </a:lnTo>
                  <a:lnTo>
                    <a:pt x="0" y="4649"/>
                  </a:lnTo>
                  <a:lnTo>
                    <a:pt x="1068" y="7727"/>
                  </a:lnTo>
                  <a:lnTo>
                    <a:pt x="2701" y="9392"/>
                  </a:lnTo>
                  <a:lnTo>
                    <a:pt x="4680" y="10114"/>
                  </a:lnTo>
                  <a:lnTo>
                    <a:pt x="7538" y="9015"/>
                  </a:lnTo>
                  <a:lnTo>
                    <a:pt x="8543" y="6377"/>
                  </a:lnTo>
                  <a:lnTo>
                    <a:pt x="8229" y="3895"/>
                  </a:lnTo>
                  <a:lnTo>
                    <a:pt x="6439" y="1100"/>
                  </a:lnTo>
                  <a:lnTo>
                    <a:pt x="4962" y="32"/>
                  </a:lnTo>
                  <a:close/>
                </a:path>
              </a:pathLst>
            </a:custGeom>
            <a:solidFill>
              <a:srgbClr val="D36100"/>
            </a:solidFill>
            <a:ln>
              <a:noFill/>
            </a:ln>
          </p:spPr>
        </p:sp>
        <p:sp>
          <p:nvSpPr>
            <p:cNvPr id="159" name="Google Shape;159;p16"/>
            <p:cNvSpPr/>
            <p:nvPr/>
          </p:nvSpPr>
          <p:spPr>
            <a:xfrm>
              <a:off x="1046297" y="2902606"/>
              <a:ext cx="1637888" cy="1672331"/>
            </a:xfrm>
            <a:custGeom>
              <a:rect b="b" l="l" r="r" t="t"/>
              <a:pathLst>
                <a:path extrusionOk="0" h="12187" w="11936">
                  <a:moveTo>
                    <a:pt x="0" y="1068"/>
                  </a:moveTo>
                  <a:lnTo>
                    <a:pt x="2450" y="943"/>
                  </a:lnTo>
                  <a:lnTo>
                    <a:pt x="5999" y="660"/>
                  </a:lnTo>
                  <a:lnTo>
                    <a:pt x="8418" y="0"/>
                  </a:lnTo>
                  <a:lnTo>
                    <a:pt x="11276" y="2230"/>
                  </a:lnTo>
                  <a:lnTo>
                    <a:pt x="11936" y="8041"/>
                  </a:lnTo>
                  <a:lnTo>
                    <a:pt x="10491" y="8481"/>
                  </a:lnTo>
                  <a:lnTo>
                    <a:pt x="8009" y="9612"/>
                  </a:lnTo>
                  <a:lnTo>
                    <a:pt x="4680" y="12187"/>
                  </a:lnTo>
                  <a:lnTo>
                    <a:pt x="6753" y="9298"/>
                  </a:lnTo>
                  <a:lnTo>
                    <a:pt x="5905" y="4743"/>
                  </a:lnTo>
                  <a:lnTo>
                    <a:pt x="3895" y="1916"/>
                  </a:lnTo>
                  <a:lnTo>
                    <a:pt x="2073" y="1288"/>
                  </a:lnTo>
                  <a:close/>
                </a:path>
              </a:pathLst>
            </a:custGeom>
            <a:solidFill>
              <a:srgbClr val="CFE6F6"/>
            </a:solidFill>
            <a:ln>
              <a:noFill/>
            </a:ln>
          </p:spPr>
        </p:sp>
        <p:sp>
          <p:nvSpPr>
            <p:cNvPr id="160" name="Google Shape;160;p16"/>
            <p:cNvSpPr/>
            <p:nvPr/>
          </p:nvSpPr>
          <p:spPr>
            <a:xfrm>
              <a:off x="3261753" y="1176894"/>
              <a:ext cx="2986922" cy="3280029"/>
            </a:xfrm>
            <a:custGeom>
              <a:rect b="b" l="l" r="r" t="t"/>
              <a:pathLst>
                <a:path extrusionOk="0" h="23903" w="21767">
                  <a:moveTo>
                    <a:pt x="13631" y="21673"/>
                  </a:moveTo>
                  <a:lnTo>
                    <a:pt x="10616" y="22018"/>
                  </a:lnTo>
                  <a:lnTo>
                    <a:pt x="7664" y="23714"/>
                  </a:lnTo>
                  <a:lnTo>
                    <a:pt x="6470" y="23903"/>
                  </a:lnTo>
                  <a:lnTo>
                    <a:pt x="8040" y="22081"/>
                  </a:lnTo>
                  <a:lnTo>
                    <a:pt x="7852" y="19725"/>
                  </a:lnTo>
                  <a:lnTo>
                    <a:pt x="8386" y="17872"/>
                  </a:lnTo>
                  <a:lnTo>
                    <a:pt x="7695" y="14982"/>
                  </a:lnTo>
                  <a:lnTo>
                    <a:pt x="5151" y="9266"/>
                  </a:lnTo>
                  <a:lnTo>
                    <a:pt x="4020" y="6596"/>
                  </a:lnTo>
                  <a:lnTo>
                    <a:pt x="2826" y="5088"/>
                  </a:lnTo>
                  <a:lnTo>
                    <a:pt x="0" y="4209"/>
                  </a:lnTo>
                  <a:lnTo>
                    <a:pt x="3423" y="4114"/>
                  </a:lnTo>
                  <a:lnTo>
                    <a:pt x="6847" y="2607"/>
                  </a:lnTo>
                  <a:lnTo>
                    <a:pt x="8323" y="0"/>
                  </a:lnTo>
                  <a:lnTo>
                    <a:pt x="14322" y="188"/>
                  </a:lnTo>
                  <a:lnTo>
                    <a:pt x="21767" y="15925"/>
                  </a:lnTo>
                  <a:close/>
                </a:path>
              </a:pathLst>
            </a:custGeom>
            <a:solidFill>
              <a:srgbClr val="9FA8B9"/>
            </a:solidFill>
            <a:ln>
              <a:noFill/>
            </a:ln>
          </p:spPr>
        </p:sp>
        <p:sp>
          <p:nvSpPr>
            <p:cNvPr id="161" name="Google Shape;161;p16"/>
            <p:cNvSpPr/>
            <p:nvPr/>
          </p:nvSpPr>
          <p:spPr>
            <a:xfrm>
              <a:off x="4951646" y="3296846"/>
              <a:ext cx="1120833" cy="1472535"/>
            </a:xfrm>
            <a:custGeom>
              <a:rect b="b" l="l" r="r" t="t"/>
              <a:pathLst>
                <a:path extrusionOk="0" h="10731" w="8168">
                  <a:moveTo>
                    <a:pt x="7892" y="8519"/>
                  </a:moveTo>
                  <a:lnTo>
                    <a:pt x="5806" y="10329"/>
                  </a:lnTo>
                  <a:lnTo>
                    <a:pt x="4021" y="10731"/>
                  </a:lnTo>
                  <a:lnTo>
                    <a:pt x="2262" y="9424"/>
                  </a:lnTo>
                  <a:lnTo>
                    <a:pt x="1835" y="8117"/>
                  </a:lnTo>
                  <a:lnTo>
                    <a:pt x="2840" y="5478"/>
                  </a:lnTo>
                  <a:lnTo>
                    <a:pt x="1282" y="6207"/>
                  </a:lnTo>
                  <a:lnTo>
                    <a:pt x="0" y="4599"/>
                  </a:lnTo>
                  <a:lnTo>
                    <a:pt x="277" y="3091"/>
                  </a:lnTo>
                  <a:lnTo>
                    <a:pt x="1483" y="779"/>
                  </a:lnTo>
                  <a:lnTo>
                    <a:pt x="2312" y="0"/>
                  </a:lnTo>
                  <a:lnTo>
                    <a:pt x="8168" y="3895"/>
                  </a:lnTo>
                  <a:close/>
                </a:path>
              </a:pathLst>
            </a:custGeom>
            <a:solidFill>
              <a:srgbClr val="0A0A0A"/>
            </a:solidFill>
            <a:ln>
              <a:noFill/>
            </a:ln>
          </p:spPr>
        </p:sp>
        <p:sp>
          <p:nvSpPr>
            <p:cNvPr id="162" name="Google Shape;162;p16"/>
            <p:cNvSpPr/>
            <p:nvPr/>
          </p:nvSpPr>
          <p:spPr>
            <a:xfrm>
              <a:off x="5113706" y="3282987"/>
              <a:ext cx="2641808" cy="1220869"/>
            </a:xfrm>
            <a:custGeom>
              <a:rect b="b" l="l" r="r" t="t"/>
              <a:pathLst>
                <a:path extrusionOk="0" h="8897" w="19252">
                  <a:moveTo>
                    <a:pt x="19252" y="754"/>
                  </a:moveTo>
                  <a:lnTo>
                    <a:pt x="14100" y="3594"/>
                  </a:lnTo>
                  <a:lnTo>
                    <a:pt x="10254" y="5705"/>
                  </a:lnTo>
                  <a:lnTo>
                    <a:pt x="6686" y="8897"/>
                  </a:lnTo>
                  <a:lnTo>
                    <a:pt x="4248" y="8696"/>
                  </a:lnTo>
                  <a:lnTo>
                    <a:pt x="3343" y="7841"/>
                  </a:lnTo>
                  <a:lnTo>
                    <a:pt x="3318" y="5931"/>
                  </a:lnTo>
                  <a:lnTo>
                    <a:pt x="3695" y="5202"/>
                  </a:lnTo>
                  <a:lnTo>
                    <a:pt x="754" y="6032"/>
                  </a:lnTo>
                  <a:lnTo>
                    <a:pt x="0" y="4750"/>
                  </a:lnTo>
                  <a:lnTo>
                    <a:pt x="277" y="2991"/>
                  </a:lnTo>
                  <a:lnTo>
                    <a:pt x="1760" y="1533"/>
                  </a:lnTo>
                  <a:lnTo>
                    <a:pt x="2815" y="553"/>
                  </a:lnTo>
                  <a:lnTo>
                    <a:pt x="10003" y="0"/>
                  </a:lnTo>
                  <a:lnTo>
                    <a:pt x="18221" y="628"/>
                  </a:lnTo>
                  <a:close/>
                </a:path>
              </a:pathLst>
            </a:custGeom>
            <a:solidFill>
              <a:srgbClr val="B86001"/>
            </a:solidFill>
            <a:ln>
              <a:noFill/>
            </a:ln>
          </p:spPr>
        </p:sp>
        <p:sp>
          <p:nvSpPr>
            <p:cNvPr id="163" name="Google Shape;163;p16"/>
            <p:cNvSpPr/>
            <p:nvPr/>
          </p:nvSpPr>
          <p:spPr>
            <a:xfrm>
              <a:off x="5306915" y="1958652"/>
              <a:ext cx="2313983" cy="1676036"/>
            </a:xfrm>
            <a:custGeom>
              <a:rect b="b" l="l" r="r" t="t"/>
              <a:pathLst>
                <a:path extrusionOk="0" h="12214" w="16863">
                  <a:moveTo>
                    <a:pt x="2940" y="12214"/>
                  </a:moveTo>
                  <a:lnTo>
                    <a:pt x="3619" y="12214"/>
                  </a:lnTo>
                  <a:lnTo>
                    <a:pt x="4901" y="10430"/>
                  </a:lnTo>
                  <a:lnTo>
                    <a:pt x="8143" y="10782"/>
                  </a:lnTo>
                  <a:lnTo>
                    <a:pt x="11686" y="10606"/>
                  </a:lnTo>
                  <a:lnTo>
                    <a:pt x="12465" y="10330"/>
                  </a:lnTo>
                  <a:lnTo>
                    <a:pt x="16813" y="10656"/>
                  </a:lnTo>
                  <a:lnTo>
                    <a:pt x="16863" y="9349"/>
                  </a:lnTo>
                  <a:lnTo>
                    <a:pt x="11008" y="1056"/>
                  </a:lnTo>
                  <a:lnTo>
                    <a:pt x="10053" y="0"/>
                  </a:lnTo>
                  <a:lnTo>
                    <a:pt x="4373" y="2463"/>
                  </a:lnTo>
                  <a:lnTo>
                    <a:pt x="0" y="5781"/>
                  </a:lnTo>
                  <a:lnTo>
                    <a:pt x="201" y="8420"/>
                  </a:lnTo>
                  <a:lnTo>
                    <a:pt x="2262" y="11611"/>
                  </a:lnTo>
                  <a:close/>
                </a:path>
              </a:pathLst>
            </a:custGeom>
            <a:solidFill>
              <a:srgbClr val="B74401"/>
            </a:solidFill>
            <a:ln>
              <a:noFill/>
            </a:ln>
          </p:spPr>
        </p:sp>
        <p:sp>
          <p:nvSpPr>
            <p:cNvPr id="164" name="Google Shape;164;p16"/>
            <p:cNvSpPr/>
            <p:nvPr/>
          </p:nvSpPr>
          <p:spPr>
            <a:xfrm>
              <a:off x="5017239" y="1982803"/>
              <a:ext cx="1089684" cy="1676036"/>
            </a:xfrm>
            <a:custGeom>
              <a:rect b="b" l="l" r="r" t="t"/>
              <a:pathLst>
                <a:path extrusionOk="0" h="12214" w="7941">
                  <a:moveTo>
                    <a:pt x="7941" y="3745"/>
                  </a:moveTo>
                  <a:lnTo>
                    <a:pt x="7816" y="2916"/>
                  </a:lnTo>
                  <a:lnTo>
                    <a:pt x="6333" y="629"/>
                  </a:lnTo>
                  <a:lnTo>
                    <a:pt x="1784" y="0"/>
                  </a:lnTo>
                  <a:lnTo>
                    <a:pt x="1608" y="2614"/>
                  </a:lnTo>
                  <a:lnTo>
                    <a:pt x="703" y="4021"/>
                  </a:lnTo>
                  <a:lnTo>
                    <a:pt x="0" y="6535"/>
                  </a:lnTo>
                  <a:lnTo>
                    <a:pt x="327" y="8621"/>
                  </a:lnTo>
                  <a:lnTo>
                    <a:pt x="1709" y="10430"/>
                  </a:lnTo>
                  <a:lnTo>
                    <a:pt x="3066" y="11561"/>
                  </a:lnTo>
                  <a:lnTo>
                    <a:pt x="4951" y="12214"/>
                  </a:lnTo>
                  <a:lnTo>
                    <a:pt x="5856" y="11888"/>
                  </a:lnTo>
                  <a:lnTo>
                    <a:pt x="4699" y="11234"/>
                  </a:lnTo>
                  <a:lnTo>
                    <a:pt x="3116" y="8847"/>
                  </a:lnTo>
                  <a:lnTo>
                    <a:pt x="2764" y="5730"/>
                  </a:lnTo>
                  <a:lnTo>
                    <a:pt x="4926" y="3619"/>
                  </a:lnTo>
                  <a:lnTo>
                    <a:pt x="6685" y="2890"/>
                  </a:lnTo>
                  <a:close/>
                </a:path>
              </a:pathLst>
            </a:custGeom>
            <a:solidFill>
              <a:srgbClr val="131114"/>
            </a:solidFill>
            <a:ln>
              <a:noFill/>
            </a:ln>
          </p:spPr>
        </p:sp>
        <p:sp>
          <p:nvSpPr>
            <p:cNvPr id="165" name="Google Shape;165;p16"/>
            <p:cNvSpPr/>
            <p:nvPr/>
          </p:nvSpPr>
          <p:spPr>
            <a:xfrm>
              <a:off x="4299840" y="741350"/>
              <a:ext cx="1327765" cy="1614011"/>
            </a:xfrm>
            <a:custGeom>
              <a:rect b="b" l="l" r="r" t="t"/>
              <a:pathLst>
                <a:path extrusionOk="0" h="11762" w="9676">
                  <a:moveTo>
                    <a:pt x="9676" y="804"/>
                  </a:moveTo>
                  <a:lnTo>
                    <a:pt x="7867" y="100"/>
                  </a:lnTo>
                  <a:lnTo>
                    <a:pt x="5529" y="0"/>
                  </a:lnTo>
                  <a:lnTo>
                    <a:pt x="3619" y="854"/>
                  </a:lnTo>
                  <a:lnTo>
                    <a:pt x="805" y="3242"/>
                  </a:lnTo>
                  <a:lnTo>
                    <a:pt x="0" y="5780"/>
                  </a:lnTo>
                  <a:lnTo>
                    <a:pt x="805" y="7740"/>
                  </a:lnTo>
                  <a:lnTo>
                    <a:pt x="2413" y="9324"/>
                  </a:lnTo>
                  <a:lnTo>
                    <a:pt x="4348" y="10731"/>
                  </a:lnTo>
                  <a:lnTo>
                    <a:pt x="6811" y="11762"/>
                  </a:lnTo>
                  <a:lnTo>
                    <a:pt x="7867" y="10530"/>
                  </a:lnTo>
                  <a:close/>
                </a:path>
              </a:pathLst>
            </a:custGeom>
            <a:solidFill>
              <a:srgbClr val="3B2610"/>
            </a:solidFill>
            <a:ln>
              <a:noFill/>
            </a:ln>
          </p:spPr>
        </p:sp>
        <p:sp>
          <p:nvSpPr>
            <p:cNvPr id="166" name="Google Shape;166;p16"/>
            <p:cNvSpPr/>
            <p:nvPr/>
          </p:nvSpPr>
          <p:spPr>
            <a:xfrm>
              <a:off x="4468898" y="789652"/>
              <a:ext cx="1531129" cy="655237"/>
            </a:xfrm>
            <a:custGeom>
              <a:rect b="b" l="l" r="r" t="t"/>
              <a:pathLst>
                <a:path extrusionOk="0" h="4775" w="11158">
                  <a:moveTo>
                    <a:pt x="0" y="4549"/>
                  </a:moveTo>
                  <a:lnTo>
                    <a:pt x="1659" y="1759"/>
                  </a:lnTo>
                  <a:lnTo>
                    <a:pt x="4172" y="402"/>
                  </a:lnTo>
                  <a:lnTo>
                    <a:pt x="6207" y="0"/>
                  </a:lnTo>
                  <a:lnTo>
                    <a:pt x="8746" y="502"/>
                  </a:lnTo>
                  <a:lnTo>
                    <a:pt x="11158" y="2136"/>
                  </a:lnTo>
                  <a:lnTo>
                    <a:pt x="8721" y="4775"/>
                  </a:lnTo>
                  <a:close/>
                </a:path>
              </a:pathLst>
            </a:custGeom>
            <a:solidFill>
              <a:srgbClr val="DE7203"/>
            </a:solidFill>
            <a:ln>
              <a:noFill/>
            </a:ln>
          </p:spPr>
        </p:sp>
        <p:sp>
          <p:nvSpPr>
            <p:cNvPr id="167" name="Google Shape;167;p16"/>
            <p:cNvSpPr/>
            <p:nvPr/>
          </p:nvSpPr>
          <p:spPr>
            <a:xfrm>
              <a:off x="4465467" y="1041319"/>
              <a:ext cx="2317414" cy="1279463"/>
            </a:xfrm>
            <a:custGeom>
              <a:rect b="b" l="l" r="r" t="t"/>
              <a:pathLst>
                <a:path extrusionOk="0" h="9324" w="16888">
                  <a:moveTo>
                    <a:pt x="16330" y="7565"/>
                  </a:moveTo>
                  <a:lnTo>
                    <a:pt x="11354" y="9324"/>
                  </a:lnTo>
                  <a:lnTo>
                    <a:pt x="10324" y="8093"/>
                  </a:lnTo>
                  <a:lnTo>
                    <a:pt x="9469" y="8218"/>
                  </a:lnTo>
                  <a:lnTo>
                    <a:pt x="8816" y="7867"/>
                  </a:lnTo>
                  <a:lnTo>
                    <a:pt x="6253" y="8671"/>
                  </a:lnTo>
                  <a:lnTo>
                    <a:pt x="4845" y="8193"/>
                  </a:lnTo>
                  <a:lnTo>
                    <a:pt x="2809" y="7414"/>
                  </a:lnTo>
                  <a:lnTo>
                    <a:pt x="201" y="4951"/>
                  </a:lnTo>
                  <a:lnTo>
                    <a:pt x="0" y="2639"/>
                  </a:lnTo>
                  <a:lnTo>
                    <a:pt x="2437" y="1860"/>
                  </a:lnTo>
                  <a:lnTo>
                    <a:pt x="10656" y="0"/>
                  </a:lnTo>
                  <a:lnTo>
                    <a:pt x="12264" y="578"/>
                  </a:lnTo>
                  <a:lnTo>
                    <a:pt x="16888" y="6434"/>
                  </a:lnTo>
                  <a:close/>
                </a:path>
              </a:pathLst>
            </a:custGeom>
            <a:solidFill>
              <a:srgbClr val="FB8C13"/>
            </a:solidFill>
            <a:ln>
              <a:noFill/>
            </a:ln>
          </p:spPr>
        </p:sp>
        <p:sp>
          <p:nvSpPr>
            <p:cNvPr id="168" name="Google Shape;168;p16"/>
            <p:cNvSpPr/>
            <p:nvPr/>
          </p:nvSpPr>
          <p:spPr>
            <a:xfrm>
              <a:off x="4957959" y="1086190"/>
              <a:ext cx="2258820" cy="872461"/>
            </a:xfrm>
            <a:custGeom>
              <a:rect b="b" l="l" r="r" t="t"/>
              <a:pathLst>
                <a:path extrusionOk="0" h="6358" w="16461">
                  <a:moveTo>
                    <a:pt x="14651" y="1005"/>
                  </a:moveTo>
                  <a:lnTo>
                    <a:pt x="7816" y="0"/>
                  </a:lnTo>
                  <a:lnTo>
                    <a:pt x="5755" y="1835"/>
                  </a:lnTo>
                  <a:lnTo>
                    <a:pt x="0" y="4524"/>
                  </a:lnTo>
                  <a:lnTo>
                    <a:pt x="4423" y="3820"/>
                  </a:lnTo>
                  <a:lnTo>
                    <a:pt x="8042" y="5579"/>
                  </a:lnTo>
                  <a:lnTo>
                    <a:pt x="12993" y="6358"/>
                  </a:lnTo>
                  <a:lnTo>
                    <a:pt x="16461" y="2513"/>
                  </a:lnTo>
                  <a:close/>
                </a:path>
              </a:pathLst>
            </a:custGeom>
            <a:solidFill>
              <a:srgbClr val="FDA504"/>
            </a:solidFill>
            <a:ln>
              <a:noFill/>
            </a:ln>
          </p:spPr>
        </p:sp>
        <p:sp>
          <p:nvSpPr>
            <p:cNvPr id="169" name="Google Shape;169;p16"/>
            <p:cNvSpPr/>
            <p:nvPr/>
          </p:nvSpPr>
          <p:spPr>
            <a:xfrm>
              <a:off x="6675297" y="1217238"/>
              <a:ext cx="1038088" cy="2200226"/>
            </a:xfrm>
            <a:custGeom>
              <a:rect b="b" l="l" r="r" t="t"/>
              <a:pathLst>
                <a:path extrusionOk="0" h="16034" w="7565">
                  <a:moveTo>
                    <a:pt x="4021" y="427"/>
                  </a:moveTo>
                  <a:lnTo>
                    <a:pt x="2011" y="0"/>
                  </a:lnTo>
                  <a:lnTo>
                    <a:pt x="2513" y="1433"/>
                  </a:lnTo>
                  <a:lnTo>
                    <a:pt x="1005" y="3443"/>
                  </a:lnTo>
                  <a:lnTo>
                    <a:pt x="0" y="5328"/>
                  </a:lnTo>
                  <a:lnTo>
                    <a:pt x="201" y="8495"/>
                  </a:lnTo>
                  <a:lnTo>
                    <a:pt x="1257" y="11385"/>
                  </a:lnTo>
                  <a:lnTo>
                    <a:pt x="2589" y="13194"/>
                  </a:lnTo>
                  <a:lnTo>
                    <a:pt x="3016" y="14727"/>
                  </a:lnTo>
                  <a:lnTo>
                    <a:pt x="4222" y="16034"/>
                  </a:lnTo>
                  <a:lnTo>
                    <a:pt x="7565" y="15858"/>
                  </a:lnTo>
                  <a:close/>
                </a:path>
              </a:pathLst>
            </a:custGeom>
            <a:solidFill>
              <a:srgbClr val="5F3E40"/>
            </a:solidFill>
            <a:ln>
              <a:noFill/>
            </a:ln>
          </p:spPr>
        </p:sp>
        <p:sp>
          <p:nvSpPr>
            <p:cNvPr id="170" name="Google Shape;170;p16"/>
            <p:cNvSpPr/>
            <p:nvPr/>
          </p:nvSpPr>
          <p:spPr>
            <a:xfrm>
              <a:off x="6796053" y="1265540"/>
              <a:ext cx="1262173" cy="2145062"/>
            </a:xfrm>
            <a:custGeom>
              <a:rect b="b" l="l" r="r" t="t"/>
              <a:pathLst>
                <a:path extrusionOk="0" h="15632" w="9198">
                  <a:moveTo>
                    <a:pt x="6157" y="1106"/>
                  </a:moveTo>
                  <a:lnTo>
                    <a:pt x="2940" y="0"/>
                  </a:lnTo>
                  <a:lnTo>
                    <a:pt x="2211" y="1307"/>
                  </a:lnTo>
                  <a:lnTo>
                    <a:pt x="1231" y="2865"/>
                  </a:lnTo>
                  <a:lnTo>
                    <a:pt x="553" y="4348"/>
                  </a:lnTo>
                  <a:lnTo>
                    <a:pt x="0" y="6032"/>
                  </a:lnTo>
                  <a:lnTo>
                    <a:pt x="50" y="8419"/>
                  </a:lnTo>
                  <a:lnTo>
                    <a:pt x="980" y="11234"/>
                  </a:lnTo>
                  <a:lnTo>
                    <a:pt x="1834" y="12390"/>
                  </a:lnTo>
                  <a:lnTo>
                    <a:pt x="2563" y="14275"/>
                  </a:lnTo>
                  <a:lnTo>
                    <a:pt x="3543" y="15330"/>
                  </a:lnTo>
                  <a:lnTo>
                    <a:pt x="6836" y="15632"/>
                  </a:lnTo>
                  <a:lnTo>
                    <a:pt x="9198" y="14099"/>
                  </a:lnTo>
                  <a:lnTo>
                    <a:pt x="7062" y="1407"/>
                  </a:lnTo>
                  <a:close/>
                </a:path>
              </a:pathLst>
            </a:custGeom>
            <a:solidFill>
              <a:srgbClr val="DAEAFA"/>
            </a:solidFill>
            <a:ln>
              <a:noFill/>
            </a:ln>
          </p:spPr>
        </p:sp>
        <p:sp>
          <p:nvSpPr>
            <p:cNvPr id="171" name="Google Shape;171;p16"/>
            <p:cNvSpPr/>
            <p:nvPr/>
          </p:nvSpPr>
          <p:spPr>
            <a:xfrm>
              <a:off x="7351254" y="1413878"/>
              <a:ext cx="675958" cy="1869108"/>
            </a:xfrm>
            <a:custGeom>
              <a:rect b="b" l="l" r="r" t="t"/>
              <a:pathLst>
                <a:path extrusionOk="0" h="13621" w="4926">
                  <a:moveTo>
                    <a:pt x="4926" y="13219"/>
                  </a:moveTo>
                  <a:lnTo>
                    <a:pt x="4373" y="13621"/>
                  </a:lnTo>
                  <a:lnTo>
                    <a:pt x="3116" y="12917"/>
                  </a:lnTo>
                  <a:lnTo>
                    <a:pt x="1508" y="11435"/>
                  </a:lnTo>
                  <a:lnTo>
                    <a:pt x="201" y="8771"/>
                  </a:lnTo>
                  <a:lnTo>
                    <a:pt x="0" y="5152"/>
                  </a:lnTo>
                  <a:lnTo>
                    <a:pt x="1056" y="3040"/>
                  </a:lnTo>
                  <a:lnTo>
                    <a:pt x="1282" y="1432"/>
                  </a:lnTo>
                  <a:lnTo>
                    <a:pt x="1986" y="0"/>
                  </a:lnTo>
                  <a:lnTo>
                    <a:pt x="3016" y="301"/>
                  </a:lnTo>
                  <a:lnTo>
                    <a:pt x="3142" y="2714"/>
                  </a:lnTo>
                  <a:close/>
                </a:path>
              </a:pathLst>
            </a:custGeom>
            <a:solidFill>
              <a:srgbClr val="161215"/>
            </a:solidFill>
            <a:ln>
              <a:noFill/>
            </a:ln>
          </p:spPr>
        </p:sp>
        <p:sp>
          <p:nvSpPr>
            <p:cNvPr id="172" name="Google Shape;172;p16"/>
            <p:cNvSpPr/>
            <p:nvPr/>
          </p:nvSpPr>
          <p:spPr>
            <a:xfrm>
              <a:off x="7582337" y="1682834"/>
              <a:ext cx="762134" cy="555202"/>
            </a:xfrm>
            <a:custGeom>
              <a:rect b="b" l="l" r="r" t="t"/>
              <a:pathLst>
                <a:path extrusionOk="0" h="4046" w="5554">
                  <a:moveTo>
                    <a:pt x="905" y="276"/>
                  </a:moveTo>
                  <a:lnTo>
                    <a:pt x="1860" y="276"/>
                  </a:lnTo>
                  <a:lnTo>
                    <a:pt x="3242" y="0"/>
                  </a:lnTo>
                  <a:lnTo>
                    <a:pt x="5554" y="1960"/>
                  </a:lnTo>
                  <a:lnTo>
                    <a:pt x="3544" y="4046"/>
                  </a:lnTo>
                  <a:lnTo>
                    <a:pt x="880" y="3920"/>
                  </a:lnTo>
                  <a:lnTo>
                    <a:pt x="0" y="2488"/>
                  </a:lnTo>
                  <a:lnTo>
                    <a:pt x="251" y="327"/>
                  </a:lnTo>
                  <a:close/>
                </a:path>
              </a:pathLst>
            </a:custGeom>
            <a:solidFill>
              <a:srgbClr val="161215"/>
            </a:solidFill>
            <a:ln>
              <a:noFill/>
            </a:ln>
          </p:spPr>
        </p:sp>
        <p:sp>
          <p:nvSpPr>
            <p:cNvPr id="173" name="Google Shape;173;p16"/>
            <p:cNvSpPr/>
            <p:nvPr/>
          </p:nvSpPr>
          <p:spPr>
            <a:xfrm>
              <a:off x="7985771" y="2186304"/>
              <a:ext cx="738120" cy="1058809"/>
            </a:xfrm>
            <a:custGeom>
              <a:rect b="b" l="l" r="r" t="t"/>
              <a:pathLst>
                <a:path extrusionOk="0" h="7716" w="5379">
                  <a:moveTo>
                    <a:pt x="5178" y="2111"/>
                  </a:moveTo>
                  <a:lnTo>
                    <a:pt x="4700" y="3292"/>
                  </a:lnTo>
                  <a:lnTo>
                    <a:pt x="3192" y="5077"/>
                  </a:lnTo>
                  <a:lnTo>
                    <a:pt x="252" y="7716"/>
                  </a:lnTo>
                  <a:lnTo>
                    <a:pt x="0" y="6861"/>
                  </a:lnTo>
                  <a:lnTo>
                    <a:pt x="1307" y="2413"/>
                  </a:lnTo>
                  <a:lnTo>
                    <a:pt x="2111" y="226"/>
                  </a:lnTo>
                  <a:lnTo>
                    <a:pt x="3619" y="0"/>
                  </a:lnTo>
                  <a:lnTo>
                    <a:pt x="5379" y="628"/>
                  </a:lnTo>
                  <a:close/>
                </a:path>
              </a:pathLst>
            </a:custGeom>
            <a:solidFill>
              <a:srgbClr val="DB8802"/>
            </a:solidFill>
            <a:ln>
              <a:noFill/>
            </a:ln>
          </p:spPr>
        </p:sp>
        <p:sp>
          <p:nvSpPr>
            <p:cNvPr id="174" name="Google Shape;174;p16"/>
            <p:cNvSpPr/>
            <p:nvPr/>
          </p:nvSpPr>
          <p:spPr>
            <a:xfrm>
              <a:off x="7668513" y="1527635"/>
              <a:ext cx="1110542" cy="1003508"/>
            </a:xfrm>
            <a:custGeom>
              <a:rect b="b" l="l" r="r" t="t"/>
              <a:pathLst>
                <a:path extrusionOk="0" h="7313" w="8093">
                  <a:moveTo>
                    <a:pt x="6509" y="2915"/>
                  </a:moveTo>
                  <a:lnTo>
                    <a:pt x="7439" y="3770"/>
                  </a:lnTo>
                  <a:lnTo>
                    <a:pt x="6861" y="4674"/>
                  </a:lnTo>
                  <a:lnTo>
                    <a:pt x="7691" y="4524"/>
                  </a:lnTo>
                  <a:lnTo>
                    <a:pt x="8093" y="5328"/>
                  </a:lnTo>
                  <a:lnTo>
                    <a:pt x="7741" y="5755"/>
                  </a:lnTo>
                  <a:lnTo>
                    <a:pt x="7414" y="7313"/>
                  </a:lnTo>
                  <a:lnTo>
                    <a:pt x="7464" y="5629"/>
                  </a:lnTo>
                  <a:lnTo>
                    <a:pt x="5956" y="6207"/>
                  </a:lnTo>
                  <a:lnTo>
                    <a:pt x="5605" y="5353"/>
                  </a:lnTo>
                  <a:lnTo>
                    <a:pt x="4624" y="5202"/>
                  </a:lnTo>
                  <a:lnTo>
                    <a:pt x="3318" y="3946"/>
                  </a:lnTo>
                  <a:lnTo>
                    <a:pt x="3318" y="3066"/>
                  </a:lnTo>
                  <a:lnTo>
                    <a:pt x="3217" y="2061"/>
                  </a:lnTo>
                  <a:lnTo>
                    <a:pt x="2488" y="1508"/>
                  </a:lnTo>
                  <a:lnTo>
                    <a:pt x="1910" y="1131"/>
                  </a:lnTo>
                  <a:lnTo>
                    <a:pt x="0" y="980"/>
                  </a:lnTo>
                  <a:lnTo>
                    <a:pt x="0" y="100"/>
                  </a:lnTo>
                  <a:lnTo>
                    <a:pt x="1609" y="0"/>
                  </a:lnTo>
                  <a:lnTo>
                    <a:pt x="4398" y="1206"/>
                  </a:lnTo>
                  <a:close/>
                </a:path>
              </a:pathLst>
            </a:custGeom>
            <a:solidFill>
              <a:srgbClr val="FFA303"/>
            </a:solidFill>
            <a:ln>
              <a:noFill/>
            </a:ln>
          </p:spPr>
        </p:sp>
        <p:sp>
          <p:nvSpPr>
            <p:cNvPr id="175" name="Google Shape;175;p16"/>
            <p:cNvSpPr/>
            <p:nvPr/>
          </p:nvSpPr>
          <p:spPr>
            <a:xfrm>
              <a:off x="7447859" y="1589660"/>
              <a:ext cx="989786" cy="1634732"/>
            </a:xfrm>
            <a:custGeom>
              <a:rect b="b" l="l" r="r" t="t"/>
              <a:pathLst>
                <a:path extrusionOk="0" h="11913" w="7213">
                  <a:moveTo>
                    <a:pt x="1508" y="0"/>
                  </a:moveTo>
                  <a:lnTo>
                    <a:pt x="930" y="1307"/>
                  </a:lnTo>
                  <a:lnTo>
                    <a:pt x="804" y="2463"/>
                  </a:lnTo>
                  <a:lnTo>
                    <a:pt x="628" y="3619"/>
                  </a:lnTo>
                  <a:lnTo>
                    <a:pt x="0" y="4423"/>
                  </a:lnTo>
                  <a:lnTo>
                    <a:pt x="301" y="6283"/>
                  </a:lnTo>
                  <a:lnTo>
                    <a:pt x="125" y="6987"/>
                  </a:lnTo>
                  <a:lnTo>
                    <a:pt x="176" y="7766"/>
                  </a:lnTo>
                  <a:lnTo>
                    <a:pt x="1432" y="9827"/>
                  </a:lnTo>
                  <a:lnTo>
                    <a:pt x="1935" y="10606"/>
                  </a:lnTo>
                  <a:lnTo>
                    <a:pt x="4147" y="11913"/>
                  </a:lnTo>
                  <a:lnTo>
                    <a:pt x="5227" y="10103"/>
                  </a:lnTo>
                  <a:lnTo>
                    <a:pt x="6207" y="8947"/>
                  </a:lnTo>
                  <a:lnTo>
                    <a:pt x="7213" y="6786"/>
                  </a:lnTo>
                  <a:lnTo>
                    <a:pt x="6559" y="4599"/>
                  </a:lnTo>
                  <a:lnTo>
                    <a:pt x="4926" y="3494"/>
                  </a:lnTo>
                  <a:lnTo>
                    <a:pt x="3569" y="4323"/>
                  </a:lnTo>
                  <a:lnTo>
                    <a:pt x="1935" y="3845"/>
                  </a:lnTo>
                  <a:lnTo>
                    <a:pt x="1231" y="3041"/>
                  </a:lnTo>
                  <a:lnTo>
                    <a:pt x="1608" y="1558"/>
                  </a:lnTo>
                  <a:lnTo>
                    <a:pt x="2689" y="1106"/>
                  </a:lnTo>
                  <a:lnTo>
                    <a:pt x="4147" y="1006"/>
                  </a:lnTo>
                  <a:lnTo>
                    <a:pt x="3569" y="453"/>
                  </a:lnTo>
                  <a:lnTo>
                    <a:pt x="2061" y="352"/>
                  </a:lnTo>
                  <a:close/>
                </a:path>
              </a:pathLst>
            </a:custGeom>
            <a:solidFill>
              <a:srgbClr val="D25903"/>
            </a:solidFill>
            <a:ln>
              <a:noFill/>
            </a:ln>
          </p:spPr>
        </p:sp>
        <p:sp>
          <p:nvSpPr>
            <p:cNvPr id="176" name="Google Shape;176;p16"/>
            <p:cNvSpPr/>
            <p:nvPr/>
          </p:nvSpPr>
          <p:spPr>
            <a:xfrm>
              <a:off x="7623778" y="1444890"/>
              <a:ext cx="941484" cy="562063"/>
            </a:xfrm>
            <a:custGeom>
              <a:rect b="b" l="l" r="r" t="t"/>
              <a:pathLst>
                <a:path extrusionOk="0" h="4096" w="6861">
                  <a:moveTo>
                    <a:pt x="728" y="0"/>
                  </a:moveTo>
                  <a:lnTo>
                    <a:pt x="3367" y="854"/>
                  </a:lnTo>
                  <a:lnTo>
                    <a:pt x="4925" y="1759"/>
                  </a:lnTo>
                  <a:lnTo>
                    <a:pt x="6810" y="3292"/>
                  </a:lnTo>
                  <a:lnTo>
                    <a:pt x="6861" y="3770"/>
                  </a:lnTo>
                  <a:lnTo>
                    <a:pt x="6006" y="4096"/>
                  </a:lnTo>
                  <a:lnTo>
                    <a:pt x="5026" y="2664"/>
                  </a:lnTo>
                  <a:lnTo>
                    <a:pt x="3292" y="1407"/>
                  </a:lnTo>
                  <a:lnTo>
                    <a:pt x="2111" y="804"/>
                  </a:lnTo>
                  <a:lnTo>
                    <a:pt x="929" y="854"/>
                  </a:lnTo>
                  <a:lnTo>
                    <a:pt x="427" y="1080"/>
                  </a:lnTo>
                  <a:lnTo>
                    <a:pt x="0" y="1357"/>
                  </a:lnTo>
                  <a:close/>
                </a:path>
              </a:pathLst>
            </a:custGeom>
            <a:solidFill>
              <a:srgbClr val="FD8B32"/>
            </a:solidFill>
            <a:ln>
              <a:noFill/>
            </a:ln>
          </p:spPr>
        </p:sp>
      </p:grpSp>
      <p:sp>
        <p:nvSpPr>
          <p:cNvPr id="177" name="Google Shape;177;p16"/>
          <p:cNvSpPr/>
          <p:nvPr/>
        </p:nvSpPr>
        <p:spPr>
          <a:xfrm rot="-3617288">
            <a:off x="2551986" y="2129661"/>
            <a:ext cx="129151" cy="319621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0FD"/>
                </a:solidFill>
                <a:latin typeface="League Gothic"/>
              </a:rPr>
              <a:t>R</a:t>
            </a:r>
          </a:p>
        </p:txBody>
      </p:sp>
      <p:sp>
        <p:nvSpPr>
          <p:cNvPr id="178" name="Google Shape;178;p16"/>
          <p:cNvSpPr/>
          <p:nvPr/>
        </p:nvSpPr>
        <p:spPr>
          <a:xfrm rot="-3429877">
            <a:off x="2719254" y="1871717"/>
            <a:ext cx="125239" cy="326577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0FD"/>
                </a:solidFill>
                <a:latin typeface="League Gothic"/>
              </a:rPr>
              <a:t>O</a:t>
            </a:r>
          </a:p>
        </p:txBody>
      </p:sp>
      <p:sp>
        <p:nvSpPr>
          <p:cNvPr id="179" name="Google Shape;179;p16"/>
          <p:cNvSpPr/>
          <p:nvPr/>
        </p:nvSpPr>
        <p:spPr>
          <a:xfrm rot="-2746733">
            <a:off x="2931308" y="1602540"/>
            <a:ext cx="130459" cy="319618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0FD"/>
                </a:solidFill>
                <a:latin typeface="League Gothic"/>
              </a:rPr>
              <a:t>B</a:t>
            </a:r>
          </a:p>
        </p:txBody>
      </p:sp>
      <p:sp>
        <p:nvSpPr>
          <p:cNvPr id="180" name="Google Shape;180;p16"/>
          <p:cNvSpPr/>
          <p:nvPr/>
        </p:nvSpPr>
        <p:spPr>
          <a:xfrm rot="-2337870">
            <a:off x="3154458" y="1384476"/>
            <a:ext cx="107411" cy="31961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0FD"/>
                </a:solidFill>
                <a:latin typeface="League Gothic"/>
              </a:rPr>
              <a:t>E</a:t>
            </a:r>
          </a:p>
        </p:txBody>
      </p:sp>
      <p:sp>
        <p:nvSpPr>
          <p:cNvPr id="181" name="Google Shape;181;p16"/>
          <p:cNvSpPr/>
          <p:nvPr/>
        </p:nvSpPr>
        <p:spPr>
          <a:xfrm rot="-1684782">
            <a:off x="3383909" y="1203915"/>
            <a:ext cx="129155" cy="319617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0FD"/>
                </a:solidFill>
                <a:latin typeface="League Gothic"/>
              </a:rPr>
              <a:t>R</a:t>
            </a:r>
          </a:p>
        </p:txBody>
      </p:sp>
      <p:sp>
        <p:nvSpPr>
          <p:cNvPr id="182" name="Google Shape;182;p16"/>
          <p:cNvSpPr/>
          <p:nvPr/>
        </p:nvSpPr>
        <p:spPr>
          <a:xfrm rot="-997044">
            <a:off x="3631813" y="1087391"/>
            <a:ext cx="135675" cy="31961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0FD"/>
                </a:solidFill>
                <a:latin typeface="League Gothic"/>
              </a:rPr>
              <a:t>T</a:t>
            </a:r>
          </a:p>
        </p:txBody>
      </p:sp>
      <p:sp>
        <p:nvSpPr>
          <p:cNvPr id="183" name="Google Shape;183;p16"/>
          <p:cNvSpPr/>
          <p:nvPr/>
        </p:nvSpPr>
        <p:spPr>
          <a:xfrm>
            <a:off x="2027013" y="2922334"/>
            <a:ext cx="5089976" cy="80221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0FD"/>
                </a:solidFill>
                <a:latin typeface="Gochi Hand"/>
              </a:rPr>
              <a:t>AQUARIUM</a:t>
            </a:r>
          </a:p>
        </p:txBody>
      </p:sp>
      <p:sp>
        <p:nvSpPr>
          <p:cNvPr id="184" name="Google Shape;184;p16"/>
          <p:cNvSpPr/>
          <p:nvPr/>
        </p:nvSpPr>
        <p:spPr>
          <a:xfrm rot="-46727">
            <a:off x="3779939" y="1054577"/>
            <a:ext cx="35285" cy="90394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0FD"/>
                </a:solidFill>
                <a:latin typeface="League Gothic"/>
              </a:rPr>
              <a:t>'</a:t>
            </a:r>
          </a:p>
        </p:txBody>
      </p:sp>
      <p:sp>
        <p:nvSpPr>
          <p:cNvPr id="185" name="Google Shape;185;p16"/>
          <p:cNvSpPr/>
          <p:nvPr/>
        </p:nvSpPr>
        <p:spPr>
          <a:xfrm rot="-440944">
            <a:off x="3902229" y="1007002"/>
            <a:ext cx="131328" cy="32657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0FD"/>
                </a:solidFill>
                <a:latin typeface="League Gothic"/>
              </a:rPr>
              <a:t>S</a:t>
            </a:r>
          </a:p>
        </p:txBody>
      </p:sp>
      <p:grpSp>
        <p:nvGrpSpPr>
          <p:cNvPr id="186" name="Google Shape;186;p16"/>
          <p:cNvGrpSpPr/>
          <p:nvPr/>
        </p:nvGrpSpPr>
        <p:grpSpPr>
          <a:xfrm rot="-1218525">
            <a:off x="2494704" y="3361060"/>
            <a:ext cx="1348020" cy="1567515"/>
            <a:chOff x="2465497" y="1810922"/>
            <a:chExt cx="1373258" cy="1596863"/>
          </a:xfrm>
        </p:grpSpPr>
        <p:sp>
          <p:nvSpPr>
            <p:cNvPr id="187" name="Google Shape;187;p16"/>
            <p:cNvSpPr/>
            <p:nvPr/>
          </p:nvSpPr>
          <p:spPr>
            <a:xfrm rot="1223340">
              <a:off x="3342924" y="2881957"/>
              <a:ext cx="325573" cy="71080"/>
            </a:xfrm>
            <a:custGeom>
              <a:rect b="b" l="l" r="r" t="t"/>
              <a:pathLst>
                <a:path extrusionOk="0" h="10118" w="46344">
                  <a:moveTo>
                    <a:pt x="1124" y="0"/>
                  </a:moveTo>
                  <a:lnTo>
                    <a:pt x="17863" y="5996"/>
                  </a:lnTo>
                  <a:lnTo>
                    <a:pt x="32354" y="9119"/>
                  </a:lnTo>
                  <a:lnTo>
                    <a:pt x="46344" y="7245"/>
                  </a:lnTo>
                  <a:lnTo>
                    <a:pt x="34852" y="10118"/>
                  </a:lnTo>
                  <a:lnTo>
                    <a:pt x="21860" y="9119"/>
                  </a:lnTo>
                  <a:lnTo>
                    <a:pt x="0" y="1749"/>
                  </a:lnTo>
                  <a:close/>
                </a:path>
              </a:pathLst>
            </a:custGeom>
            <a:solidFill>
              <a:srgbClr val="4D4D50"/>
            </a:solidFill>
            <a:ln>
              <a:noFill/>
            </a:ln>
          </p:spPr>
        </p:sp>
        <p:sp>
          <p:nvSpPr>
            <p:cNvPr id="188" name="Google Shape;188;p16"/>
            <p:cNvSpPr/>
            <p:nvPr/>
          </p:nvSpPr>
          <p:spPr>
            <a:xfrm rot="1223340">
              <a:off x="3510336" y="2073989"/>
              <a:ext cx="281069" cy="322369"/>
            </a:xfrm>
            <a:custGeom>
              <a:rect b="b" l="l" r="r" t="t"/>
              <a:pathLst>
                <a:path extrusionOk="0" h="45888" w="40009">
                  <a:moveTo>
                    <a:pt x="24510" y="2749"/>
                  </a:moveTo>
                  <a:lnTo>
                    <a:pt x="28404" y="1069"/>
                  </a:lnTo>
                  <a:lnTo>
                    <a:pt x="37566" y="0"/>
                  </a:lnTo>
                  <a:lnTo>
                    <a:pt x="40009" y="1069"/>
                  </a:lnTo>
                  <a:lnTo>
                    <a:pt x="37490" y="3512"/>
                  </a:lnTo>
                  <a:lnTo>
                    <a:pt x="31458" y="8475"/>
                  </a:lnTo>
                  <a:lnTo>
                    <a:pt x="23441" y="21379"/>
                  </a:lnTo>
                  <a:lnTo>
                    <a:pt x="19241" y="31304"/>
                  </a:lnTo>
                  <a:lnTo>
                    <a:pt x="15576" y="44437"/>
                  </a:lnTo>
                  <a:lnTo>
                    <a:pt x="8017" y="45888"/>
                  </a:lnTo>
                  <a:lnTo>
                    <a:pt x="0" y="44513"/>
                  </a:lnTo>
                  <a:lnTo>
                    <a:pt x="1451" y="26952"/>
                  </a:lnTo>
                  <a:lnTo>
                    <a:pt x="19089" y="6261"/>
                  </a:lnTo>
                  <a:close/>
                </a:path>
              </a:pathLst>
            </a:custGeom>
            <a:solidFill>
              <a:srgbClr val="4B595B"/>
            </a:solidFill>
            <a:ln>
              <a:noFill/>
            </a:ln>
          </p:spPr>
        </p:sp>
        <p:sp>
          <p:nvSpPr>
            <p:cNvPr id="189" name="Google Shape;189;p16"/>
            <p:cNvSpPr/>
            <p:nvPr/>
          </p:nvSpPr>
          <p:spPr>
            <a:xfrm rot="1223340">
              <a:off x="2612365" y="2837576"/>
              <a:ext cx="202752" cy="353484"/>
            </a:xfrm>
            <a:custGeom>
              <a:rect b="b" l="l" r="r" t="t"/>
              <a:pathLst>
                <a:path extrusionOk="0" h="50317" w="28861">
                  <a:moveTo>
                    <a:pt x="7635" y="50317"/>
                  </a:moveTo>
                  <a:lnTo>
                    <a:pt x="14430" y="30542"/>
                  </a:lnTo>
                  <a:lnTo>
                    <a:pt x="28708" y="11988"/>
                  </a:lnTo>
                  <a:lnTo>
                    <a:pt x="28861" y="0"/>
                  </a:lnTo>
                  <a:lnTo>
                    <a:pt x="19928" y="764"/>
                  </a:lnTo>
                  <a:lnTo>
                    <a:pt x="0" y="17791"/>
                  </a:lnTo>
                  <a:lnTo>
                    <a:pt x="4123" y="42529"/>
                  </a:lnTo>
                  <a:lnTo>
                    <a:pt x="5803" y="48561"/>
                  </a:lnTo>
                  <a:close/>
                </a:path>
              </a:pathLst>
            </a:custGeom>
            <a:solidFill>
              <a:srgbClr val="445555"/>
            </a:solidFill>
            <a:ln>
              <a:noFill/>
            </a:ln>
          </p:spPr>
        </p:sp>
        <p:sp>
          <p:nvSpPr>
            <p:cNvPr id="190" name="Google Shape;190;p16"/>
            <p:cNvSpPr/>
            <p:nvPr/>
          </p:nvSpPr>
          <p:spPr>
            <a:xfrm rot="1223340">
              <a:off x="2720201" y="2037449"/>
              <a:ext cx="343290" cy="444129"/>
            </a:xfrm>
            <a:custGeom>
              <a:rect b="b" l="l" r="r" t="t"/>
              <a:pathLst>
                <a:path extrusionOk="0" h="63220" w="48866">
                  <a:moveTo>
                    <a:pt x="47232" y="3359"/>
                  </a:moveTo>
                  <a:lnTo>
                    <a:pt x="46392" y="3054"/>
                  </a:lnTo>
                  <a:lnTo>
                    <a:pt x="41811" y="2825"/>
                  </a:lnTo>
                  <a:lnTo>
                    <a:pt x="40131" y="2977"/>
                  </a:lnTo>
                  <a:lnTo>
                    <a:pt x="36008" y="0"/>
                  </a:lnTo>
                  <a:lnTo>
                    <a:pt x="32038" y="305"/>
                  </a:lnTo>
                  <a:lnTo>
                    <a:pt x="29518" y="2290"/>
                  </a:lnTo>
                  <a:lnTo>
                    <a:pt x="22112" y="4886"/>
                  </a:lnTo>
                  <a:lnTo>
                    <a:pt x="12644" y="10994"/>
                  </a:lnTo>
                  <a:lnTo>
                    <a:pt x="8521" y="19012"/>
                  </a:lnTo>
                  <a:lnTo>
                    <a:pt x="10659" y="24203"/>
                  </a:lnTo>
                  <a:lnTo>
                    <a:pt x="15011" y="23898"/>
                  </a:lnTo>
                  <a:lnTo>
                    <a:pt x="20890" y="19775"/>
                  </a:lnTo>
                  <a:lnTo>
                    <a:pt x="22799" y="17714"/>
                  </a:lnTo>
                  <a:lnTo>
                    <a:pt x="12034" y="37260"/>
                  </a:lnTo>
                  <a:lnTo>
                    <a:pt x="12797" y="31152"/>
                  </a:lnTo>
                  <a:lnTo>
                    <a:pt x="12950" y="26418"/>
                  </a:lnTo>
                  <a:lnTo>
                    <a:pt x="8827" y="23669"/>
                  </a:lnTo>
                  <a:lnTo>
                    <a:pt x="4551" y="26036"/>
                  </a:lnTo>
                  <a:lnTo>
                    <a:pt x="2413" y="28785"/>
                  </a:lnTo>
                  <a:lnTo>
                    <a:pt x="1344" y="32526"/>
                  </a:lnTo>
                  <a:lnTo>
                    <a:pt x="0" y="39398"/>
                  </a:lnTo>
                  <a:lnTo>
                    <a:pt x="1680" y="45506"/>
                  </a:lnTo>
                  <a:lnTo>
                    <a:pt x="2825" y="56348"/>
                  </a:lnTo>
                  <a:lnTo>
                    <a:pt x="8170" y="59784"/>
                  </a:lnTo>
                  <a:lnTo>
                    <a:pt x="10308" y="63220"/>
                  </a:lnTo>
                  <a:lnTo>
                    <a:pt x="35581" y="29014"/>
                  </a:lnTo>
                  <a:lnTo>
                    <a:pt x="48866" y="7940"/>
                  </a:lnTo>
                  <a:close/>
                </a:path>
              </a:pathLst>
            </a:custGeom>
            <a:solidFill>
              <a:srgbClr val="48504E"/>
            </a:solidFill>
            <a:ln>
              <a:noFill/>
            </a:ln>
          </p:spPr>
        </p:sp>
        <p:sp>
          <p:nvSpPr>
            <p:cNvPr id="191" name="Google Shape;191;p16"/>
            <p:cNvSpPr/>
            <p:nvPr/>
          </p:nvSpPr>
          <p:spPr>
            <a:xfrm rot="1223340">
              <a:off x="2679770" y="1917118"/>
              <a:ext cx="858605" cy="1384471"/>
            </a:xfrm>
            <a:custGeom>
              <a:rect b="b" l="l" r="r" t="t"/>
              <a:pathLst>
                <a:path extrusionOk="0" h="197074" w="122219">
                  <a:moveTo>
                    <a:pt x="10310" y="109071"/>
                  </a:moveTo>
                  <a:lnTo>
                    <a:pt x="8965" y="137160"/>
                  </a:lnTo>
                  <a:lnTo>
                    <a:pt x="12700" y="171973"/>
                  </a:lnTo>
                  <a:lnTo>
                    <a:pt x="15390" y="186167"/>
                  </a:lnTo>
                  <a:lnTo>
                    <a:pt x="20470" y="197074"/>
                  </a:lnTo>
                  <a:lnTo>
                    <a:pt x="18079" y="184972"/>
                  </a:lnTo>
                  <a:lnTo>
                    <a:pt x="17780" y="170629"/>
                  </a:lnTo>
                  <a:lnTo>
                    <a:pt x="27044" y="159721"/>
                  </a:lnTo>
                  <a:lnTo>
                    <a:pt x="39893" y="147918"/>
                  </a:lnTo>
                  <a:lnTo>
                    <a:pt x="34216" y="165997"/>
                  </a:lnTo>
                  <a:lnTo>
                    <a:pt x="43180" y="158825"/>
                  </a:lnTo>
                  <a:lnTo>
                    <a:pt x="55283" y="146723"/>
                  </a:lnTo>
                  <a:lnTo>
                    <a:pt x="65144" y="139252"/>
                  </a:lnTo>
                  <a:lnTo>
                    <a:pt x="82177" y="131632"/>
                  </a:lnTo>
                  <a:lnTo>
                    <a:pt x="94578" y="127897"/>
                  </a:lnTo>
                  <a:lnTo>
                    <a:pt x="107129" y="120576"/>
                  </a:lnTo>
                  <a:lnTo>
                    <a:pt x="111611" y="110714"/>
                  </a:lnTo>
                  <a:lnTo>
                    <a:pt x="110864" y="100256"/>
                  </a:lnTo>
                  <a:lnTo>
                    <a:pt x="106830" y="74706"/>
                  </a:lnTo>
                  <a:lnTo>
                    <a:pt x="109669" y="45123"/>
                  </a:lnTo>
                  <a:lnTo>
                    <a:pt x="111910" y="28090"/>
                  </a:lnTo>
                  <a:lnTo>
                    <a:pt x="98313" y="43629"/>
                  </a:lnTo>
                  <a:lnTo>
                    <a:pt x="107129" y="18976"/>
                  </a:lnTo>
                  <a:lnTo>
                    <a:pt x="122219" y="0"/>
                  </a:lnTo>
                  <a:lnTo>
                    <a:pt x="108922" y="4184"/>
                  </a:lnTo>
                  <a:lnTo>
                    <a:pt x="94578" y="11057"/>
                  </a:lnTo>
                  <a:lnTo>
                    <a:pt x="67983" y="24354"/>
                  </a:lnTo>
                  <a:lnTo>
                    <a:pt x="54087" y="34365"/>
                  </a:lnTo>
                  <a:lnTo>
                    <a:pt x="41387" y="36905"/>
                  </a:lnTo>
                  <a:lnTo>
                    <a:pt x="31377" y="43330"/>
                  </a:lnTo>
                  <a:lnTo>
                    <a:pt x="22711" y="56777"/>
                  </a:lnTo>
                  <a:lnTo>
                    <a:pt x="0" y="93681"/>
                  </a:lnTo>
                  <a:lnTo>
                    <a:pt x="9327" y="103781"/>
                  </a:lnTo>
                  <a:close/>
                </a:path>
              </a:pathLst>
            </a:custGeom>
            <a:solidFill>
              <a:srgbClr val="090C11"/>
            </a:solidFill>
            <a:ln>
              <a:noFill/>
            </a:ln>
          </p:spPr>
        </p:sp>
        <p:sp>
          <p:nvSpPr>
            <p:cNvPr id="192" name="Google Shape;192;p16"/>
            <p:cNvSpPr/>
            <p:nvPr/>
          </p:nvSpPr>
          <p:spPr>
            <a:xfrm rot="1223340">
              <a:off x="2703983" y="2398585"/>
              <a:ext cx="82925" cy="163742"/>
            </a:xfrm>
            <a:custGeom>
              <a:rect b="b" l="l" r="r" t="t"/>
              <a:pathLst>
                <a:path extrusionOk="0" h="23308" w="11804">
                  <a:moveTo>
                    <a:pt x="0" y="5678"/>
                  </a:moveTo>
                  <a:lnTo>
                    <a:pt x="9114" y="17033"/>
                  </a:lnTo>
                  <a:lnTo>
                    <a:pt x="11057" y="23308"/>
                  </a:lnTo>
                  <a:lnTo>
                    <a:pt x="9712" y="15838"/>
                  </a:lnTo>
                  <a:lnTo>
                    <a:pt x="5977" y="10758"/>
                  </a:lnTo>
                  <a:lnTo>
                    <a:pt x="11804" y="14941"/>
                  </a:lnTo>
                  <a:lnTo>
                    <a:pt x="9861" y="10758"/>
                  </a:lnTo>
                  <a:lnTo>
                    <a:pt x="10758" y="8068"/>
                  </a:lnTo>
                  <a:lnTo>
                    <a:pt x="2241" y="0"/>
                  </a:lnTo>
                  <a:close/>
                </a:path>
              </a:pathLst>
            </a:custGeom>
            <a:solidFill>
              <a:srgbClr val="BCC4C2"/>
            </a:solidFill>
            <a:ln>
              <a:noFill/>
            </a:ln>
          </p:spPr>
        </p:sp>
        <p:sp>
          <p:nvSpPr>
            <p:cNvPr id="193" name="Google Shape;193;p16"/>
            <p:cNvSpPr/>
            <p:nvPr/>
          </p:nvSpPr>
          <p:spPr>
            <a:xfrm rot="1223340">
              <a:off x="3083199" y="2097333"/>
              <a:ext cx="237218" cy="115465"/>
            </a:xfrm>
            <a:custGeom>
              <a:rect b="b" l="l" r="r" t="t"/>
              <a:pathLst>
                <a:path extrusionOk="0" h="16436" w="33767">
                  <a:moveTo>
                    <a:pt x="0" y="12252"/>
                  </a:moveTo>
                  <a:lnTo>
                    <a:pt x="150" y="9712"/>
                  </a:lnTo>
                  <a:lnTo>
                    <a:pt x="4034" y="8965"/>
                  </a:lnTo>
                  <a:lnTo>
                    <a:pt x="13597" y="10908"/>
                  </a:lnTo>
                  <a:lnTo>
                    <a:pt x="33767" y="0"/>
                  </a:lnTo>
                  <a:lnTo>
                    <a:pt x="24653" y="8069"/>
                  </a:lnTo>
                  <a:lnTo>
                    <a:pt x="15688" y="11505"/>
                  </a:lnTo>
                  <a:lnTo>
                    <a:pt x="9861" y="11505"/>
                  </a:lnTo>
                  <a:lnTo>
                    <a:pt x="14194" y="13149"/>
                  </a:lnTo>
                  <a:lnTo>
                    <a:pt x="14344" y="16436"/>
                  </a:lnTo>
                  <a:lnTo>
                    <a:pt x="5678" y="13149"/>
                  </a:lnTo>
                  <a:lnTo>
                    <a:pt x="3885" y="12999"/>
                  </a:lnTo>
                  <a:close/>
                </a:path>
              </a:pathLst>
            </a:custGeom>
            <a:solidFill>
              <a:srgbClr val="B9C5C3"/>
            </a:solidFill>
            <a:ln>
              <a:noFill/>
            </a:ln>
          </p:spPr>
        </p:sp>
        <p:sp>
          <p:nvSpPr>
            <p:cNvPr id="194" name="Google Shape;194;p16"/>
            <p:cNvSpPr/>
            <p:nvPr/>
          </p:nvSpPr>
          <p:spPr>
            <a:xfrm rot="1223340">
              <a:off x="2949467" y="2130144"/>
              <a:ext cx="184733" cy="295997"/>
            </a:xfrm>
            <a:custGeom>
              <a:rect b="b" l="l" r="r" t="t"/>
              <a:pathLst>
                <a:path extrusionOk="0" h="42134" w="26296">
                  <a:moveTo>
                    <a:pt x="0" y="20619"/>
                  </a:moveTo>
                  <a:lnTo>
                    <a:pt x="2091" y="24803"/>
                  </a:lnTo>
                  <a:lnTo>
                    <a:pt x="6424" y="23607"/>
                  </a:lnTo>
                  <a:lnTo>
                    <a:pt x="14642" y="32273"/>
                  </a:lnTo>
                  <a:lnTo>
                    <a:pt x="18825" y="38399"/>
                  </a:lnTo>
                  <a:lnTo>
                    <a:pt x="26296" y="42134"/>
                  </a:lnTo>
                  <a:lnTo>
                    <a:pt x="23756" y="25400"/>
                  </a:lnTo>
                  <a:lnTo>
                    <a:pt x="15240" y="15987"/>
                  </a:lnTo>
                  <a:lnTo>
                    <a:pt x="14791" y="3885"/>
                  </a:lnTo>
                  <a:lnTo>
                    <a:pt x="17182" y="1345"/>
                  </a:lnTo>
                  <a:lnTo>
                    <a:pt x="8815" y="0"/>
                  </a:lnTo>
                  <a:lnTo>
                    <a:pt x="4482" y="3885"/>
                  </a:lnTo>
                  <a:close/>
                </a:path>
              </a:pathLst>
            </a:custGeom>
            <a:solidFill>
              <a:srgbClr val="C2CFCD"/>
            </a:solidFill>
            <a:ln>
              <a:noFill/>
            </a:ln>
          </p:spPr>
        </p:sp>
        <p:sp>
          <p:nvSpPr>
            <p:cNvPr id="195" name="Google Shape;195;p16"/>
            <p:cNvSpPr/>
            <p:nvPr/>
          </p:nvSpPr>
          <p:spPr>
            <a:xfrm rot="1223340">
              <a:off x="2766219" y="2337151"/>
              <a:ext cx="292850" cy="152192"/>
            </a:xfrm>
            <a:custGeom>
              <a:rect b="b" l="l" r="r" t="t"/>
              <a:pathLst>
                <a:path extrusionOk="0" h="21664" w="41686">
                  <a:moveTo>
                    <a:pt x="6574" y="4482"/>
                  </a:moveTo>
                  <a:lnTo>
                    <a:pt x="10758" y="0"/>
                  </a:lnTo>
                  <a:lnTo>
                    <a:pt x="14194" y="1195"/>
                  </a:lnTo>
                  <a:lnTo>
                    <a:pt x="16137" y="5528"/>
                  </a:lnTo>
                  <a:lnTo>
                    <a:pt x="24504" y="8964"/>
                  </a:lnTo>
                  <a:lnTo>
                    <a:pt x="30480" y="8068"/>
                  </a:lnTo>
                  <a:lnTo>
                    <a:pt x="41686" y="13297"/>
                  </a:lnTo>
                  <a:lnTo>
                    <a:pt x="25699" y="19274"/>
                  </a:lnTo>
                  <a:lnTo>
                    <a:pt x="13896" y="16435"/>
                  </a:lnTo>
                  <a:lnTo>
                    <a:pt x="5230" y="21664"/>
                  </a:lnTo>
                  <a:lnTo>
                    <a:pt x="0" y="14194"/>
                  </a:lnTo>
                  <a:close/>
                </a:path>
              </a:pathLst>
            </a:custGeom>
            <a:solidFill>
              <a:srgbClr val="C2CCCB"/>
            </a:solidFill>
            <a:ln>
              <a:noFill/>
            </a:ln>
          </p:spPr>
        </p:sp>
        <p:sp>
          <p:nvSpPr>
            <p:cNvPr id="196" name="Google Shape;196;p16"/>
            <p:cNvSpPr/>
            <p:nvPr/>
          </p:nvSpPr>
          <p:spPr>
            <a:xfrm rot="1223340">
              <a:off x="2744309" y="2312575"/>
              <a:ext cx="92373" cy="138550"/>
            </a:xfrm>
            <a:custGeom>
              <a:rect b="b" l="l" r="r" t="t"/>
              <a:pathLst>
                <a:path extrusionOk="0" h="19722" w="13149">
                  <a:moveTo>
                    <a:pt x="1196" y="16584"/>
                  </a:moveTo>
                  <a:lnTo>
                    <a:pt x="0" y="12700"/>
                  </a:lnTo>
                  <a:lnTo>
                    <a:pt x="3586" y="8217"/>
                  </a:lnTo>
                  <a:lnTo>
                    <a:pt x="11356" y="0"/>
                  </a:lnTo>
                  <a:lnTo>
                    <a:pt x="8069" y="8068"/>
                  </a:lnTo>
                  <a:lnTo>
                    <a:pt x="9264" y="14343"/>
                  </a:lnTo>
                  <a:lnTo>
                    <a:pt x="13149" y="16584"/>
                  </a:lnTo>
                  <a:lnTo>
                    <a:pt x="6126" y="19722"/>
                  </a:lnTo>
                  <a:close/>
                </a:path>
              </a:pathLst>
            </a:custGeom>
            <a:solidFill>
              <a:srgbClr val="879997"/>
            </a:solidFill>
            <a:ln>
              <a:noFill/>
            </a:ln>
          </p:spPr>
        </p:sp>
      </p:grpSp>
      <p:sp>
        <p:nvSpPr>
          <p:cNvPr id="197" name="Google Shape;197;p16"/>
          <p:cNvSpPr/>
          <p:nvPr/>
        </p:nvSpPr>
        <p:spPr>
          <a:xfrm rot="-992459">
            <a:off x="5104232" y="4961197"/>
            <a:ext cx="125381" cy="326932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0FD"/>
                </a:solidFill>
                <a:latin typeface="League Gothic"/>
              </a:rPr>
              <a:t>O</a:t>
            </a:r>
          </a:p>
        </p:txBody>
      </p:sp>
      <p:sp>
        <p:nvSpPr>
          <p:cNvPr id="198" name="Google Shape;198;p16"/>
          <p:cNvSpPr/>
          <p:nvPr/>
        </p:nvSpPr>
        <p:spPr>
          <a:xfrm rot="-999610">
            <a:off x="5338581" y="4902185"/>
            <a:ext cx="111885" cy="31996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0FD"/>
                </a:solidFill>
                <a:latin typeface="League Gothic"/>
              </a:rPr>
              <a:t>F</a:t>
            </a:r>
          </a:p>
        </p:txBody>
      </p:sp>
      <p:sp>
        <p:nvSpPr>
          <p:cNvPr id="199" name="Google Shape;199;p16"/>
          <p:cNvSpPr/>
          <p:nvPr/>
        </p:nvSpPr>
        <p:spPr>
          <a:xfrm rot="-1914951">
            <a:off x="5639890" y="4738620"/>
            <a:ext cx="126262" cy="331634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0FD"/>
                </a:solidFill>
                <a:latin typeface="League Gothic"/>
              </a:rPr>
              <a:t>O</a:t>
            </a:r>
          </a:p>
        </p:txBody>
      </p:sp>
      <p:sp>
        <p:nvSpPr>
          <p:cNvPr id="200" name="Google Shape;200;p16"/>
          <p:cNvSpPr/>
          <p:nvPr/>
        </p:nvSpPr>
        <p:spPr>
          <a:xfrm rot="-2379972">
            <a:off x="5831717" y="4594560"/>
            <a:ext cx="137250" cy="32023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0FD"/>
                </a:solidFill>
                <a:latin typeface="League Gothic"/>
              </a:rPr>
              <a:t>N</a:t>
            </a:r>
          </a:p>
        </p:txBody>
      </p:sp>
      <p:sp>
        <p:nvSpPr>
          <p:cNvPr id="201" name="Google Shape;201;p16"/>
          <p:cNvSpPr/>
          <p:nvPr/>
        </p:nvSpPr>
        <p:spPr>
          <a:xfrm rot="-2563194">
            <a:off x="6001846" y="4417270"/>
            <a:ext cx="135943" cy="32023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0FD"/>
                </a:solidFill>
                <a:latin typeface="League Gothic"/>
              </a:rPr>
              <a:t>T</a:t>
            </a:r>
          </a:p>
        </p:txBody>
      </p:sp>
      <p:sp>
        <p:nvSpPr>
          <p:cNvPr id="202" name="Google Shape;202;p16"/>
          <p:cNvSpPr/>
          <p:nvPr/>
        </p:nvSpPr>
        <p:spPr>
          <a:xfrm rot="-3389948">
            <a:off x="6154318" y="4246058"/>
            <a:ext cx="154243" cy="32023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0FD"/>
                </a:solidFill>
                <a:latin typeface="League Gothic"/>
              </a:rPr>
              <a:t>A</a:t>
            </a:r>
          </a:p>
        </p:txBody>
      </p:sp>
      <p:sp>
        <p:nvSpPr>
          <p:cNvPr id="203" name="Google Shape;203;p16"/>
          <p:cNvSpPr/>
          <p:nvPr/>
        </p:nvSpPr>
        <p:spPr>
          <a:xfrm rot="-3744071">
            <a:off x="6267917" y="4050392"/>
            <a:ext cx="129406" cy="320237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0FD"/>
                </a:solidFill>
                <a:latin typeface="League Gothic"/>
              </a:rPr>
              <a:t>R</a:t>
            </a:r>
          </a:p>
        </p:txBody>
      </p:sp>
      <p:sp>
        <p:nvSpPr>
          <p:cNvPr id="204" name="Google Shape;204;p16"/>
          <p:cNvSpPr/>
          <p:nvPr/>
        </p:nvSpPr>
        <p:spPr>
          <a:xfrm rot="-3808611">
            <a:off x="6399144" y="3865177"/>
            <a:ext cx="47057" cy="320233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0FD"/>
                </a:solidFill>
                <a:latin typeface="League Gothic"/>
              </a:rPr>
              <a:t>I</a:t>
            </a:r>
          </a:p>
        </p:txBody>
      </p:sp>
      <p:sp>
        <p:nvSpPr>
          <p:cNvPr id="205" name="Google Shape;205;p16"/>
          <p:cNvSpPr/>
          <p:nvPr/>
        </p:nvSpPr>
        <p:spPr>
          <a:xfrm rot="-3911818">
            <a:off x="6486475" y="3691802"/>
            <a:ext cx="125486" cy="327207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0FD"/>
                </a:solidFill>
                <a:latin typeface="League Gothic"/>
              </a:rPr>
              <a:t>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0" name="Google Shape;210;p17" title="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4550" y="187704"/>
            <a:ext cx="7992300" cy="4995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